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media/image2.png" ContentType="image/png"/>
  <Override PartName="/ppt/media/image1.jpeg" ContentType="image/jpeg"/>
  <Override PartName="/ppt/media/image3.png" ContentType="image/png"/>
  <Override PartName="/ppt/media/image5.jpeg" ContentType="image/jpeg"/>
  <Override PartName="/ppt/media/image4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21023262" cy="2991643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50840" y="1193400"/>
            <a:ext cx="18920520" cy="499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50840" y="7000200"/>
            <a:ext cx="189205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050840" y="16062840"/>
            <a:ext cx="189205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050840" y="1193400"/>
            <a:ext cx="18920520" cy="499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050840" y="7000200"/>
            <a:ext cx="92329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0745640" y="7000200"/>
            <a:ext cx="92329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1050840" y="16062840"/>
            <a:ext cx="92329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10745640" y="16062840"/>
            <a:ext cx="92329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50840" y="1193400"/>
            <a:ext cx="18920520" cy="499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050840" y="7000200"/>
            <a:ext cx="609228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448040" y="7000200"/>
            <a:ext cx="609228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3845240" y="7000200"/>
            <a:ext cx="609228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1050840" y="16062840"/>
            <a:ext cx="609228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body"/>
          </p:nvPr>
        </p:nvSpPr>
        <p:spPr>
          <a:xfrm>
            <a:off x="7448040" y="16062840"/>
            <a:ext cx="609228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body"/>
          </p:nvPr>
        </p:nvSpPr>
        <p:spPr>
          <a:xfrm>
            <a:off x="13845240" y="16062840"/>
            <a:ext cx="609228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50840" y="1193400"/>
            <a:ext cx="18920520" cy="499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1050840" y="7000200"/>
            <a:ext cx="18920520" cy="1735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50840" y="1193400"/>
            <a:ext cx="18920520" cy="499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050840" y="7000200"/>
            <a:ext cx="18920520" cy="1735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50840" y="1193400"/>
            <a:ext cx="18920520" cy="499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050840" y="7000200"/>
            <a:ext cx="9232920" cy="1735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0745640" y="7000200"/>
            <a:ext cx="9232920" cy="1735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50840" y="1193400"/>
            <a:ext cx="18920520" cy="499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>
          <a:xfrm>
            <a:off x="1050840" y="1193400"/>
            <a:ext cx="18920520" cy="23156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50840" y="1193400"/>
            <a:ext cx="18920520" cy="499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50840" y="7000200"/>
            <a:ext cx="92329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745640" y="7000200"/>
            <a:ext cx="9232920" cy="1735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050840" y="16062840"/>
            <a:ext cx="92329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50840" y="1193400"/>
            <a:ext cx="18920520" cy="499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050840" y="7000200"/>
            <a:ext cx="9232920" cy="1735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0745640" y="7000200"/>
            <a:ext cx="92329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0745640" y="16062840"/>
            <a:ext cx="92329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50840" y="1193400"/>
            <a:ext cx="18920520" cy="499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50840" y="7000200"/>
            <a:ext cx="92329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0745640" y="7000200"/>
            <a:ext cx="92329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1050840" y="16062840"/>
            <a:ext cx="18920520" cy="827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4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21022920" cy="11825280"/>
          </a:xfrm>
          <a:prstGeom prst="rect">
            <a:avLst/>
          </a:prstGeom>
          <a:ln w="0">
            <a:noFill/>
          </a:ln>
        </p:spPr>
      </p:pic>
      <p:pic>
        <p:nvPicPr>
          <p:cNvPr id="1" name="Рисунок 12" descr=""/>
          <p:cNvPicPr/>
          <p:nvPr/>
        </p:nvPicPr>
        <p:blipFill>
          <a:blip r:embed="rId3"/>
          <a:stretch/>
        </p:blipFill>
        <p:spPr>
          <a:xfrm>
            <a:off x="17242560" y="996480"/>
            <a:ext cx="2302200" cy="228528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034" descr=""/>
          <p:cNvPicPr/>
          <p:nvPr/>
        </p:nvPicPr>
        <p:blipFill>
          <a:blip r:embed="rId4"/>
          <a:stretch/>
        </p:blipFill>
        <p:spPr>
          <a:xfrm>
            <a:off x="-2856240" y="0"/>
            <a:ext cx="8859600" cy="2274624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1035" descr=""/>
          <p:cNvPicPr/>
          <p:nvPr/>
        </p:nvPicPr>
        <p:blipFill>
          <a:blip r:embed="rId5"/>
          <a:srcRect l="0" t="34160" r="0" b="34160"/>
          <a:stretch/>
        </p:blipFill>
        <p:spPr>
          <a:xfrm>
            <a:off x="-1580400" y="6515280"/>
            <a:ext cx="9798120" cy="7968600"/>
          </a:xfrm>
          <a:prstGeom prst="rect">
            <a:avLst/>
          </a:prstGeom>
          <a:ln w="0">
            <a:noFill/>
          </a:ln>
        </p:spPr>
      </p:pic>
      <p:sp>
        <p:nvSpPr>
          <p:cNvPr id="4" name="CustomShape 1"/>
          <p:cNvSpPr/>
          <p:nvPr/>
        </p:nvSpPr>
        <p:spPr>
          <a:xfrm>
            <a:off x="0" y="12191400"/>
            <a:ext cx="21022920" cy="17812080"/>
          </a:xfrm>
          <a:custGeom>
            <a:avLst/>
            <a:gdLst/>
            <a:ahLst/>
            <a:rect l="l" t="t" r="r" b="b"/>
            <a:pathLst>
              <a:path w="21504846" h="16173067">
                <a:moveTo>
                  <a:pt x="0" y="0"/>
                </a:moveTo>
                <a:lnTo>
                  <a:pt x="21504846" y="0"/>
                </a:lnTo>
                <a:lnTo>
                  <a:pt x="21504846" y="16173068"/>
                </a:lnTo>
                <a:lnTo>
                  <a:pt x="0" y="16173068"/>
                </a:lnTo>
                <a:close/>
              </a:path>
            </a:pathLst>
          </a:custGeom>
          <a:solidFill>
            <a:srgbClr val="dadada"/>
          </a:solidFill>
          <a:ln w="12398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2"/>
          <p:cNvSpPr/>
          <p:nvPr/>
        </p:nvSpPr>
        <p:spPr>
          <a:xfrm>
            <a:off x="0" y="11759040"/>
            <a:ext cx="21022920" cy="2508120"/>
          </a:xfrm>
          <a:custGeom>
            <a:avLst/>
            <a:gdLst/>
            <a:ahLst/>
            <a:rect l="l" t="t" r="r" b="b"/>
            <a:pathLst>
              <a:path w="21240173" h="2182868">
                <a:moveTo>
                  <a:pt x="0" y="0"/>
                </a:moveTo>
                <a:lnTo>
                  <a:pt x="21240174" y="0"/>
                </a:lnTo>
                <a:lnTo>
                  <a:pt x="21240174" y="2182868"/>
                </a:lnTo>
                <a:lnTo>
                  <a:pt x="1" y="2182868"/>
                </a:lnTo>
                <a:close/>
              </a:path>
            </a:pathLst>
          </a:custGeom>
          <a:solidFill>
            <a:srgbClr val="811211"/>
          </a:solidFill>
          <a:ln w="12398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3"/>
          <p:cNvSpPr/>
          <p:nvPr/>
        </p:nvSpPr>
        <p:spPr>
          <a:xfrm>
            <a:off x="1415880" y="11862360"/>
            <a:ext cx="9150120" cy="14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ru-RU" sz="8800" spc="-1" strike="noStrike">
                <a:solidFill>
                  <a:srgbClr val="ffffff"/>
                </a:solidFill>
                <a:latin typeface="Rosatom"/>
                <a:ea typeface="Rosatom"/>
              </a:rPr>
              <a:t>СБОР СРЕДСТВ</a:t>
            </a:r>
            <a:endParaRPr b="0" lang="ru-RU" sz="8800" spc="-1" strike="noStrike">
              <a:latin typeface="Arial"/>
            </a:endParaRPr>
          </a:p>
        </p:txBody>
      </p:sp>
      <p:grpSp>
        <p:nvGrpSpPr>
          <p:cNvPr id="7" name="Group 4"/>
          <p:cNvGrpSpPr/>
          <p:nvPr/>
        </p:nvGrpSpPr>
        <p:grpSpPr>
          <a:xfrm>
            <a:off x="3286800" y="3944520"/>
            <a:ext cx="14583960" cy="2916000"/>
            <a:chOff x="3286800" y="3944520"/>
            <a:chExt cx="14583960" cy="2916000"/>
          </a:xfrm>
        </p:grpSpPr>
        <p:sp>
          <p:nvSpPr>
            <p:cNvPr id="8" name="CustomShape 5"/>
            <p:cNvSpPr/>
            <p:nvPr/>
          </p:nvSpPr>
          <p:spPr>
            <a:xfrm>
              <a:off x="3371760" y="4035960"/>
              <a:ext cx="14499000" cy="2824560"/>
            </a:xfrm>
            <a:custGeom>
              <a:avLst/>
              <a:gdLst/>
              <a:ahLst/>
              <a:rect l="l" t="t" r="r" b="b"/>
              <a:pathLst>
                <a:path w="14477543" h="2820819">
                  <a:moveTo>
                    <a:pt x="8777201" y="2331158"/>
                  </a:moveTo>
                  <a:lnTo>
                    <a:pt x="8777201" y="2597848"/>
                  </a:lnTo>
                  <a:lnTo>
                    <a:pt x="8903989" y="2597848"/>
                  </a:lnTo>
                  <a:cubicBezTo>
                    <a:pt x="8968110" y="2597848"/>
                    <a:pt x="9017903" y="2586189"/>
                    <a:pt x="9053364" y="2562872"/>
                  </a:cubicBezTo>
                  <a:cubicBezTo>
                    <a:pt x="9088826" y="2539555"/>
                    <a:pt x="9106556" y="2506037"/>
                    <a:pt x="9106556" y="2462317"/>
                  </a:cubicBezTo>
                  <a:cubicBezTo>
                    <a:pt x="9106556" y="2438028"/>
                    <a:pt x="9101942" y="2417383"/>
                    <a:pt x="9092712" y="2400381"/>
                  </a:cubicBezTo>
                  <a:cubicBezTo>
                    <a:pt x="9083482" y="2383379"/>
                    <a:pt x="9070852" y="2369777"/>
                    <a:pt x="9054821" y="2359576"/>
                  </a:cubicBezTo>
                  <a:cubicBezTo>
                    <a:pt x="9038791" y="2349374"/>
                    <a:pt x="9019845" y="2342088"/>
                    <a:pt x="8997985" y="2337716"/>
                  </a:cubicBezTo>
                  <a:cubicBezTo>
                    <a:pt x="8976126" y="2333344"/>
                    <a:pt x="8953052" y="2331158"/>
                    <a:pt x="8928763" y="2331158"/>
                  </a:cubicBezTo>
                  <a:close/>
                  <a:moveTo>
                    <a:pt x="2414502" y="1962455"/>
                  </a:moveTo>
                  <a:lnTo>
                    <a:pt x="2414502" y="2278694"/>
                  </a:lnTo>
                  <a:lnTo>
                    <a:pt x="2534003" y="2278694"/>
                  </a:lnTo>
                  <a:cubicBezTo>
                    <a:pt x="2600068" y="2278694"/>
                    <a:pt x="2651560" y="2265821"/>
                    <a:pt x="2688479" y="2240075"/>
                  </a:cubicBezTo>
                  <a:cubicBezTo>
                    <a:pt x="2725398" y="2214329"/>
                    <a:pt x="2743857" y="2174252"/>
                    <a:pt x="2743857" y="2119846"/>
                  </a:cubicBezTo>
                  <a:cubicBezTo>
                    <a:pt x="2743857" y="2062524"/>
                    <a:pt x="2725884" y="2021962"/>
                    <a:pt x="2689936" y="1998159"/>
                  </a:cubicBezTo>
                  <a:cubicBezTo>
                    <a:pt x="2653989" y="1974356"/>
                    <a:pt x="2602496" y="1962455"/>
                    <a:pt x="2535459" y="1962455"/>
                  </a:cubicBezTo>
                  <a:close/>
                  <a:moveTo>
                    <a:pt x="10902467" y="1946424"/>
                  </a:moveTo>
                  <a:lnTo>
                    <a:pt x="10765478" y="2374877"/>
                  </a:lnTo>
                  <a:lnTo>
                    <a:pt x="11037998" y="2374877"/>
                  </a:lnTo>
                  <a:close/>
                  <a:moveTo>
                    <a:pt x="7903235" y="1944967"/>
                  </a:moveTo>
                  <a:cubicBezTo>
                    <a:pt x="7867287" y="1944967"/>
                    <a:pt x="7833526" y="1951767"/>
                    <a:pt x="7801950" y="1965369"/>
                  </a:cubicBezTo>
                  <a:cubicBezTo>
                    <a:pt x="7770375" y="1978971"/>
                    <a:pt x="7742928" y="1999616"/>
                    <a:pt x="7719611" y="2027306"/>
                  </a:cubicBezTo>
                  <a:cubicBezTo>
                    <a:pt x="7696294" y="2054995"/>
                    <a:pt x="7678077" y="2089970"/>
                    <a:pt x="7664961" y="2132233"/>
                  </a:cubicBezTo>
                  <a:cubicBezTo>
                    <a:pt x="7651845" y="2174495"/>
                    <a:pt x="7645288" y="2223801"/>
                    <a:pt x="7645288" y="2280151"/>
                  </a:cubicBezTo>
                  <a:cubicBezTo>
                    <a:pt x="7645288" y="2337473"/>
                    <a:pt x="7652331" y="2387022"/>
                    <a:pt x="7666419" y="2428799"/>
                  </a:cubicBezTo>
                  <a:cubicBezTo>
                    <a:pt x="7680507" y="2470575"/>
                    <a:pt x="7699695" y="2505308"/>
                    <a:pt x="7723983" y="2532997"/>
                  </a:cubicBezTo>
                  <a:cubicBezTo>
                    <a:pt x="7748273" y="2560686"/>
                    <a:pt x="7776933" y="2581332"/>
                    <a:pt x="7809965" y="2594933"/>
                  </a:cubicBezTo>
                  <a:cubicBezTo>
                    <a:pt x="7842999" y="2608535"/>
                    <a:pt x="7878459" y="2615336"/>
                    <a:pt x="7916350" y="2615336"/>
                  </a:cubicBezTo>
                  <a:cubicBezTo>
                    <a:pt x="7953270" y="2615336"/>
                    <a:pt x="7987274" y="2608535"/>
                    <a:pt x="8018364" y="2594933"/>
                  </a:cubicBezTo>
                  <a:cubicBezTo>
                    <a:pt x="8049452" y="2581332"/>
                    <a:pt x="8076171" y="2560686"/>
                    <a:pt x="8098516" y="2532997"/>
                  </a:cubicBezTo>
                  <a:cubicBezTo>
                    <a:pt x="8120862" y="2505308"/>
                    <a:pt x="8138107" y="2470575"/>
                    <a:pt x="8150251" y="2428799"/>
                  </a:cubicBezTo>
                  <a:cubicBezTo>
                    <a:pt x="8162395" y="2387022"/>
                    <a:pt x="8168467" y="2337473"/>
                    <a:pt x="8168467" y="2280151"/>
                  </a:cubicBezTo>
                  <a:cubicBezTo>
                    <a:pt x="8168467" y="2164537"/>
                    <a:pt x="8144179" y="2079769"/>
                    <a:pt x="8095601" y="2025848"/>
                  </a:cubicBezTo>
                  <a:cubicBezTo>
                    <a:pt x="8047025" y="1971927"/>
                    <a:pt x="7982902" y="1944967"/>
                    <a:pt x="7903235" y="1944967"/>
                  </a:cubicBezTo>
                  <a:close/>
                  <a:moveTo>
                    <a:pt x="5369585" y="1944967"/>
                  </a:moveTo>
                  <a:cubicBezTo>
                    <a:pt x="5333637" y="1944967"/>
                    <a:pt x="5299875" y="1951767"/>
                    <a:pt x="5268301" y="1965369"/>
                  </a:cubicBezTo>
                  <a:cubicBezTo>
                    <a:pt x="5236725" y="1978971"/>
                    <a:pt x="5209279" y="1999616"/>
                    <a:pt x="5185961" y="2027306"/>
                  </a:cubicBezTo>
                  <a:cubicBezTo>
                    <a:pt x="5162645" y="2054995"/>
                    <a:pt x="5144428" y="2089970"/>
                    <a:pt x="5131312" y="2132233"/>
                  </a:cubicBezTo>
                  <a:cubicBezTo>
                    <a:pt x="5118196" y="2174495"/>
                    <a:pt x="5111638" y="2223801"/>
                    <a:pt x="5111638" y="2280151"/>
                  </a:cubicBezTo>
                  <a:cubicBezTo>
                    <a:pt x="5111638" y="2337473"/>
                    <a:pt x="5118682" y="2387022"/>
                    <a:pt x="5132769" y="2428799"/>
                  </a:cubicBezTo>
                  <a:cubicBezTo>
                    <a:pt x="5146857" y="2470575"/>
                    <a:pt x="5166045" y="2505308"/>
                    <a:pt x="5190335" y="2532997"/>
                  </a:cubicBezTo>
                  <a:cubicBezTo>
                    <a:pt x="5214622" y="2560686"/>
                    <a:pt x="5243283" y="2581332"/>
                    <a:pt x="5276316" y="2594933"/>
                  </a:cubicBezTo>
                  <a:cubicBezTo>
                    <a:pt x="5309348" y="2608535"/>
                    <a:pt x="5344810" y="2615336"/>
                    <a:pt x="5382701" y="2615336"/>
                  </a:cubicBezTo>
                  <a:cubicBezTo>
                    <a:pt x="5419619" y="2615336"/>
                    <a:pt x="5453623" y="2608535"/>
                    <a:pt x="5484713" y="2594933"/>
                  </a:cubicBezTo>
                  <a:cubicBezTo>
                    <a:pt x="5515803" y="2581332"/>
                    <a:pt x="5542521" y="2560686"/>
                    <a:pt x="5564867" y="2532997"/>
                  </a:cubicBezTo>
                  <a:cubicBezTo>
                    <a:pt x="5587211" y="2505308"/>
                    <a:pt x="5604457" y="2470575"/>
                    <a:pt x="5616601" y="2428799"/>
                  </a:cubicBezTo>
                  <a:cubicBezTo>
                    <a:pt x="5628745" y="2387022"/>
                    <a:pt x="5634819" y="2337473"/>
                    <a:pt x="5634819" y="2280151"/>
                  </a:cubicBezTo>
                  <a:cubicBezTo>
                    <a:pt x="5634819" y="2164537"/>
                    <a:pt x="5610529" y="2079769"/>
                    <a:pt x="5561951" y="2025848"/>
                  </a:cubicBezTo>
                  <a:cubicBezTo>
                    <a:pt x="5513373" y="1971927"/>
                    <a:pt x="5449252" y="1944967"/>
                    <a:pt x="5369585" y="1944967"/>
                  </a:cubicBezTo>
                  <a:close/>
                  <a:moveTo>
                    <a:pt x="13258800" y="1770088"/>
                  </a:moveTo>
                  <a:lnTo>
                    <a:pt x="13477398" y="1770088"/>
                  </a:lnTo>
                  <a:lnTo>
                    <a:pt x="13477398" y="2479805"/>
                  </a:lnTo>
                  <a:lnTo>
                    <a:pt x="13889821" y="1770088"/>
                  </a:lnTo>
                  <a:lnTo>
                    <a:pt x="14122993" y="1770088"/>
                  </a:lnTo>
                  <a:lnTo>
                    <a:pt x="14122993" y="2790215"/>
                  </a:lnTo>
                  <a:lnTo>
                    <a:pt x="13904395" y="2790215"/>
                  </a:lnTo>
                  <a:lnTo>
                    <a:pt x="13904395" y="2079041"/>
                  </a:lnTo>
                  <a:lnTo>
                    <a:pt x="13493429" y="2790215"/>
                  </a:lnTo>
                  <a:lnTo>
                    <a:pt x="13258800" y="2790215"/>
                  </a:lnTo>
                  <a:close/>
                  <a:moveTo>
                    <a:pt x="12335292" y="1770088"/>
                  </a:moveTo>
                  <a:lnTo>
                    <a:pt x="13132449" y="1770088"/>
                  </a:lnTo>
                  <a:lnTo>
                    <a:pt x="13132449" y="1971199"/>
                  </a:lnTo>
                  <a:lnTo>
                    <a:pt x="12843899" y="1971199"/>
                  </a:lnTo>
                  <a:lnTo>
                    <a:pt x="12843899" y="2790215"/>
                  </a:lnTo>
                  <a:lnTo>
                    <a:pt x="12625300" y="2790215"/>
                  </a:lnTo>
                  <a:lnTo>
                    <a:pt x="12625300" y="1971199"/>
                  </a:lnTo>
                  <a:lnTo>
                    <a:pt x="12335292" y="1971199"/>
                  </a:lnTo>
                  <a:close/>
                  <a:moveTo>
                    <a:pt x="10765478" y="1770088"/>
                  </a:moveTo>
                  <a:lnTo>
                    <a:pt x="11049656" y="1770088"/>
                  </a:lnTo>
                  <a:lnTo>
                    <a:pt x="11393585" y="2790215"/>
                  </a:lnTo>
                  <a:lnTo>
                    <a:pt x="11170614" y="2790215"/>
                  </a:lnTo>
                  <a:lnTo>
                    <a:pt x="11097748" y="2567244"/>
                  </a:lnTo>
                  <a:lnTo>
                    <a:pt x="10705727" y="2567244"/>
                  </a:lnTo>
                  <a:lnTo>
                    <a:pt x="10632861" y="2790215"/>
                  </a:lnTo>
                  <a:lnTo>
                    <a:pt x="10417178" y="2790215"/>
                  </a:lnTo>
                  <a:close/>
                  <a:moveTo>
                    <a:pt x="9597551" y="1770088"/>
                  </a:moveTo>
                  <a:lnTo>
                    <a:pt x="10307268" y="1770088"/>
                  </a:lnTo>
                  <a:lnTo>
                    <a:pt x="10307268" y="2790215"/>
                  </a:lnTo>
                  <a:lnTo>
                    <a:pt x="10088670" y="2790215"/>
                  </a:lnTo>
                  <a:lnTo>
                    <a:pt x="10088670" y="1966826"/>
                  </a:lnTo>
                  <a:lnTo>
                    <a:pt x="9808864" y="1966826"/>
                  </a:lnTo>
                  <a:cubicBezTo>
                    <a:pt x="9806920" y="2097986"/>
                    <a:pt x="9802792" y="2215543"/>
                    <a:pt x="9796476" y="2319499"/>
                  </a:cubicBezTo>
                  <a:cubicBezTo>
                    <a:pt x="9790161" y="2423455"/>
                    <a:pt x="9776074" y="2511380"/>
                    <a:pt x="9754213" y="2583275"/>
                  </a:cubicBezTo>
                  <a:cubicBezTo>
                    <a:pt x="9732354" y="2655170"/>
                    <a:pt x="9699806" y="2710062"/>
                    <a:pt x="9656573" y="2747953"/>
                  </a:cubicBezTo>
                  <a:cubicBezTo>
                    <a:pt x="9613339" y="2785843"/>
                    <a:pt x="9554802" y="2804788"/>
                    <a:pt x="9480965" y="2804788"/>
                  </a:cubicBezTo>
                  <a:cubicBezTo>
                    <a:pt x="9455705" y="2804788"/>
                    <a:pt x="9432874" y="2801388"/>
                    <a:pt x="9412470" y="2794587"/>
                  </a:cubicBezTo>
                  <a:lnTo>
                    <a:pt x="9412470" y="2589104"/>
                  </a:lnTo>
                  <a:cubicBezTo>
                    <a:pt x="9427044" y="2592019"/>
                    <a:pt x="9439188" y="2593476"/>
                    <a:pt x="9448904" y="2593476"/>
                  </a:cubicBezTo>
                  <a:cubicBezTo>
                    <a:pt x="9476107" y="2593476"/>
                    <a:pt x="9498695" y="2584732"/>
                    <a:pt x="9516670" y="2567244"/>
                  </a:cubicBezTo>
                  <a:cubicBezTo>
                    <a:pt x="9534643" y="2549757"/>
                    <a:pt x="9549217" y="2517210"/>
                    <a:pt x="9560389" y="2469604"/>
                  </a:cubicBezTo>
                  <a:cubicBezTo>
                    <a:pt x="9571562" y="2421998"/>
                    <a:pt x="9579821" y="2356661"/>
                    <a:pt x="9585164" y="2273593"/>
                  </a:cubicBezTo>
                  <a:cubicBezTo>
                    <a:pt x="9590507" y="2190526"/>
                    <a:pt x="9594150" y="2083898"/>
                    <a:pt x="9596094" y="1953711"/>
                  </a:cubicBezTo>
                  <a:close/>
                  <a:moveTo>
                    <a:pt x="8562975" y="1770088"/>
                  </a:moveTo>
                  <a:lnTo>
                    <a:pt x="9242088" y="1770088"/>
                  </a:lnTo>
                  <a:lnTo>
                    <a:pt x="9242088" y="1962455"/>
                  </a:lnTo>
                  <a:lnTo>
                    <a:pt x="8781573" y="1962455"/>
                  </a:lnTo>
                  <a:lnTo>
                    <a:pt x="8781573" y="2167937"/>
                  </a:lnTo>
                  <a:lnTo>
                    <a:pt x="8965196" y="2167937"/>
                  </a:lnTo>
                  <a:cubicBezTo>
                    <a:pt x="9015717" y="2167937"/>
                    <a:pt x="9063323" y="2172795"/>
                    <a:pt x="9108013" y="2182511"/>
                  </a:cubicBezTo>
                  <a:cubicBezTo>
                    <a:pt x="9152705" y="2192226"/>
                    <a:pt x="9191811" y="2208742"/>
                    <a:pt x="9225328" y="2232060"/>
                  </a:cubicBezTo>
                  <a:cubicBezTo>
                    <a:pt x="9258847" y="2255377"/>
                    <a:pt x="9285079" y="2285981"/>
                    <a:pt x="9304023" y="2323871"/>
                  </a:cubicBezTo>
                  <a:cubicBezTo>
                    <a:pt x="9322969" y="2361762"/>
                    <a:pt x="9332442" y="2408882"/>
                    <a:pt x="9332442" y="2465232"/>
                  </a:cubicBezTo>
                  <a:cubicBezTo>
                    <a:pt x="9332442" y="2519638"/>
                    <a:pt x="9321998" y="2567244"/>
                    <a:pt x="9301110" y="2608050"/>
                  </a:cubicBezTo>
                  <a:cubicBezTo>
                    <a:pt x="9280220" y="2648855"/>
                    <a:pt x="9251560" y="2682859"/>
                    <a:pt x="9215128" y="2710062"/>
                  </a:cubicBezTo>
                  <a:cubicBezTo>
                    <a:pt x="9178694" y="2737266"/>
                    <a:pt x="9135218" y="2757425"/>
                    <a:pt x="9084696" y="2770541"/>
                  </a:cubicBezTo>
                  <a:cubicBezTo>
                    <a:pt x="9034176" y="2783657"/>
                    <a:pt x="8979769" y="2790215"/>
                    <a:pt x="8921476" y="2790215"/>
                  </a:cubicBezTo>
                  <a:lnTo>
                    <a:pt x="8562975" y="2790215"/>
                  </a:lnTo>
                  <a:close/>
                  <a:moveTo>
                    <a:pt x="6029324" y="1770088"/>
                  </a:moveTo>
                  <a:lnTo>
                    <a:pt x="6247923" y="1770088"/>
                  </a:lnTo>
                  <a:lnTo>
                    <a:pt x="6247923" y="2479805"/>
                  </a:lnTo>
                  <a:lnTo>
                    <a:pt x="6660346" y="1770088"/>
                  </a:lnTo>
                  <a:lnTo>
                    <a:pt x="6893518" y="1770088"/>
                  </a:lnTo>
                  <a:lnTo>
                    <a:pt x="6893518" y="2790215"/>
                  </a:lnTo>
                  <a:lnTo>
                    <a:pt x="6674919" y="2790215"/>
                  </a:lnTo>
                  <a:lnTo>
                    <a:pt x="6674919" y="2079041"/>
                  </a:lnTo>
                  <a:lnTo>
                    <a:pt x="6263953" y="2790215"/>
                  </a:lnTo>
                  <a:lnTo>
                    <a:pt x="6029324" y="2790215"/>
                  </a:lnTo>
                  <a:close/>
                  <a:moveTo>
                    <a:pt x="4038600" y="1770088"/>
                  </a:moveTo>
                  <a:lnTo>
                    <a:pt x="4257199" y="1770088"/>
                  </a:lnTo>
                  <a:lnTo>
                    <a:pt x="4257199" y="2197084"/>
                  </a:lnTo>
                  <a:lnTo>
                    <a:pt x="4309663" y="2197084"/>
                  </a:lnTo>
                  <a:lnTo>
                    <a:pt x="4622987" y="1770088"/>
                  </a:lnTo>
                  <a:lnTo>
                    <a:pt x="4876561" y="1770088"/>
                  </a:lnTo>
                  <a:lnTo>
                    <a:pt x="4516603" y="2216029"/>
                  </a:lnTo>
                  <a:cubicBezTo>
                    <a:pt x="4545749" y="2224773"/>
                    <a:pt x="4572224" y="2243233"/>
                    <a:pt x="4596027" y="2271408"/>
                  </a:cubicBezTo>
                  <a:cubicBezTo>
                    <a:pt x="4619830" y="2299582"/>
                    <a:pt x="4645090" y="2337230"/>
                    <a:pt x="4671808" y="2384350"/>
                  </a:cubicBezTo>
                  <a:cubicBezTo>
                    <a:pt x="4698526" y="2431470"/>
                    <a:pt x="4729130" y="2488792"/>
                    <a:pt x="4763619" y="2556315"/>
                  </a:cubicBezTo>
                  <a:cubicBezTo>
                    <a:pt x="4798110" y="2623837"/>
                    <a:pt x="4841100" y="2701804"/>
                    <a:pt x="4892593" y="2790215"/>
                  </a:cubicBezTo>
                  <a:lnTo>
                    <a:pt x="4641933" y="2790215"/>
                  </a:lnTo>
                  <a:cubicBezTo>
                    <a:pt x="4606956" y="2729979"/>
                    <a:pt x="4578053" y="2677758"/>
                    <a:pt x="4555222" y="2633553"/>
                  </a:cubicBezTo>
                  <a:cubicBezTo>
                    <a:pt x="4532390" y="2589347"/>
                    <a:pt x="4513202" y="2551699"/>
                    <a:pt x="4497658" y="2520610"/>
                  </a:cubicBezTo>
                  <a:cubicBezTo>
                    <a:pt x="4482113" y="2489520"/>
                    <a:pt x="4468754" y="2464260"/>
                    <a:pt x="4457581" y="2444829"/>
                  </a:cubicBezTo>
                  <a:cubicBezTo>
                    <a:pt x="4446409" y="2425398"/>
                    <a:pt x="4435235" y="2410096"/>
                    <a:pt x="4424062" y="2398923"/>
                  </a:cubicBezTo>
                  <a:cubicBezTo>
                    <a:pt x="4412890" y="2387750"/>
                    <a:pt x="4400503" y="2379978"/>
                    <a:pt x="4386900" y="2375606"/>
                  </a:cubicBezTo>
                  <a:cubicBezTo>
                    <a:pt x="4373299" y="2371234"/>
                    <a:pt x="4356296" y="2369048"/>
                    <a:pt x="4335894" y="2369048"/>
                  </a:cubicBezTo>
                  <a:lnTo>
                    <a:pt x="4257199" y="2369048"/>
                  </a:lnTo>
                  <a:lnTo>
                    <a:pt x="4257199" y="2790215"/>
                  </a:lnTo>
                  <a:lnTo>
                    <a:pt x="4038600" y="2790215"/>
                  </a:lnTo>
                  <a:close/>
                  <a:moveTo>
                    <a:pt x="2200275" y="1770088"/>
                  </a:moveTo>
                  <a:lnTo>
                    <a:pt x="2551490" y="1770088"/>
                  </a:lnTo>
                  <a:cubicBezTo>
                    <a:pt x="2615612" y="1770088"/>
                    <a:pt x="2673419" y="1776889"/>
                    <a:pt x="2724912" y="1790490"/>
                  </a:cubicBezTo>
                  <a:cubicBezTo>
                    <a:pt x="2776405" y="1804092"/>
                    <a:pt x="2820367" y="1824737"/>
                    <a:pt x="2856800" y="1852426"/>
                  </a:cubicBezTo>
                  <a:cubicBezTo>
                    <a:pt x="2893233" y="1880116"/>
                    <a:pt x="2921166" y="1915577"/>
                    <a:pt x="2940596" y="1958811"/>
                  </a:cubicBezTo>
                  <a:cubicBezTo>
                    <a:pt x="2960028" y="2002045"/>
                    <a:pt x="2969742" y="2052809"/>
                    <a:pt x="2969742" y="2111102"/>
                  </a:cubicBezTo>
                  <a:cubicBezTo>
                    <a:pt x="2969742" y="2168423"/>
                    <a:pt x="2959784" y="2219430"/>
                    <a:pt x="2939867" y="2264121"/>
                  </a:cubicBezTo>
                  <a:cubicBezTo>
                    <a:pt x="2919951" y="2308812"/>
                    <a:pt x="2891047" y="2346460"/>
                    <a:pt x="2853157" y="2377064"/>
                  </a:cubicBezTo>
                  <a:cubicBezTo>
                    <a:pt x="2815266" y="2407667"/>
                    <a:pt x="2769117" y="2430984"/>
                    <a:pt x="2714710" y="2447015"/>
                  </a:cubicBezTo>
                  <a:cubicBezTo>
                    <a:pt x="2660305" y="2463046"/>
                    <a:pt x="2599097" y="2471061"/>
                    <a:pt x="2531088" y="2471061"/>
                  </a:cubicBezTo>
                  <a:lnTo>
                    <a:pt x="2418874" y="2471061"/>
                  </a:lnTo>
                  <a:lnTo>
                    <a:pt x="2418874" y="2790215"/>
                  </a:lnTo>
                  <a:lnTo>
                    <a:pt x="2200275" y="2790215"/>
                  </a:lnTo>
                  <a:close/>
                  <a:moveTo>
                    <a:pt x="1181623" y="1770088"/>
                  </a:moveTo>
                  <a:lnTo>
                    <a:pt x="1435199" y="1770088"/>
                  </a:lnTo>
                  <a:lnTo>
                    <a:pt x="1675657" y="2312213"/>
                  </a:lnTo>
                  <a:lnTo>
                    <a:pt x="1870939" y="1770088"/>
                  </a:lnTo>
                  <a:lnTo>
                    <a:pt x="2096823" y="1770088"/>
                  </a:lnTo>
                  <a:lnTo>
                    <a:pt x="1774756" y="2564330"/>
                  </a:lnTo>
                  <a:cubicBezTo>
                    <a:pt x="1750467" y="2623594"/>
                    <a:pt x="1719134" y="2675329"/>
                    <a:pt x="1680758" y="2719535"/>
                  </a:cubicBezTo>
                  <a:cubicBezTo>
                    <a:pt x="1642382" y="2763740"/>
                    <a:pt x="1601334" y="2797502"/>
                    <a:pt x="1557614" y="2820819"/>
                  </a:cubicBezTo>
                  <a:lnTo>
                    <a:pt x="1435199" y="2651769"/>
                  </a:lnTo>
                  <a:cubicBezTo>
                    <a:pt x="1461430" y="2635253"/>
                    <a:pt x="1484991" y="2617522"/>
                    <a:pt x="1505878" y="2598577"/>
                  </a:cubicBezTo>
                  <a:cubicBezTo>
                    <a:pt x="1526767" y="2579632"/>
                    <a:pt x="1543527" y="2558986"/>
                    <a:pt x="1556156" y="2536640"/>
                  </a:cubicBezTo>
                  <a:lnTo>
                    <a:pt x="1560529" y="2526439"/>
                  </a:lnTo>
                  <a:close/>
                  <a:moveTo>
                    <a:pt x="323850" y="1770088"/>
                  </a:moveTo>
                  <a:lnTo>
                    <a:pt x="542449" y="1770088"/>
                  </a:lnTo>
                  <a:lnTo>
                    <a:pt x="542449" y="2197084"/>
                  </a:lnTo>
                  <a:lnTo>
                    <a:pt x="594912" y="2197084"/>
                  </a:lnTo>
                  <a:lnTo>
                    <a:pt x="908237" y="1770088"/>
                  </a:lnTo>
                  <a:lnTo>
                    <a:pt x="1161812" y="1770088"/>
                  </a:lnTo>
                  <a:lnTo>
                    <a:pt x="801852" y="2216029"/>
                  </a:lnTo>
                  <a:cubicBezTo>
                    <a:pt x="830999" y="2224773"/>
                    <a:pt x="857474" y="2243233"/>
                    <a:pt x="881277" y="2271408"/>
                  </a:cubicBezTo>
                  <a:cubicBezTo>
                    <a:pt x="905080" y="2299582"/>
                    <a:pt x="930340" y="2337230"/>
                    <a:pt x="957058" y="2384350"/>
                  </a:cubicBezTo>
                  <a:cubicBezTo>
                    <a:pt x="983776" y="2431470"/>
                    <a:pt x="1014380" y="2488792"/>
                    <a:pt x="1048868" y="2556315"/>
                  </a:cubicBezTo>
                  <a:cubicBezTo>
                    <a:pt x="1083359" y="2623837"/>
                    <a:pt x="1126351" y="2701804"/>
                    <a:pt x="1177843" y="2790215"/>
                  </a:cubicBezTo>
                  <a:lnTo>
                    <a:pt x="927183" y="2790215"/>
                  </a:lnTo>
                  <a:cubicBezTo>
                    <a:pt x="892206" y="2729979"/>
                    <a:pt x="863303" y="2677758"/>
                    <a:pt x="840472" y="2633553"/>
                  </a:cubicBezTo>
                  <a:cubicBezTo>
                    <a:pt x="817640" y="2589347"/>
                    <a:pt x="798452" y="2551699"/>
                    <a:pt x="782907" y="2520610"/>
                  </a:cubicBezTo>
                  <a:cubicBezTo>
                    <a:pt x="767362" y="2489520"/>
                    <a:pt x="754004" y="2464260"/>
                    <a:pt x="742831" y="2444829"/>
                  </a:cubicBezTo>
                  <a:cubicBezTo>
                    <a:pt x="731658" y="2425398"/>
                    <a:pt x="720485" y="2410096"/>
                    <a:pt x="709312" y="2398923"/>
                  </a:cubicBezTo>
                  <a:cubicBezTo>
                    <a:pt x="698140" y="2387750"/>
                    <a:pt x="685752" y="2379978"/>
                    <a:pt x="672151" y="2375606"/>
                  </a:cubicBezTo>
                  <a:cubicBezTo>
                    <a:pt x="658549" y="2371234"/>
                    <a:pt x="641547" y="2369048"/>
                    <a:pt x="621144" y="2369048"/>
                  </a:cubicBezTo>
                  <a:lnTo>
                    <a:pt x="542449" y="2369048"/>
                  </a:lnTo>
                  <a:lnTo>
                    <a:pt x="542449" y="2790215"/>
                  </a:lnTo>
                  <a:lnTo>
                    <a:pt x="323850" y="2790215"/>
                  </a:lnTo>
                  <a:close/>
                  <a:moveTo>
                    <a:pt x="11991384" y="1752600"/>
                  </a:moveTo>
                  <a:cubicBezTo>
                    <a:pt x="12046762" y="1752600"/>
                    <a:pt x="12096554" y="1757458"/>
                    <a:pt x="12140760" y="1767173"/>
                  </a:cubicBezTo>
                  <a:cubicBezTo>
                    <a:pt x="12184965" y="1776889"/>
                    <a:pt x="12220669" y="1788061"/>
                    <a:pt x="12247873" y="1800692"/>
                  </a:cubicBezTo>
                  <a:lnTo>
                    <a:pt x="12199782" y="1984314"/>
                  </a:lnTo>
                  <a:cubicBezTo>
                    <a:pt x="12168692" y="1973627"/>
                    <a:pt x="12137116" y="1965855"/>
                    <a:pt x="12105055" y="1960997"/>
                  </a:cubicBezTo>
                  <a:cubicBezTo>
                    <a:pt x="12072994" y="1956140"/>
                    <a:pt x="12045305" y="1953711"/>
                    <a:pt x="12021988" y="1953711"/>
                  </a:cubicBezTo>
                  <a:cubicBezTo>
                    <a:pt x="11971466" y="1953711"/>
                    <a:pt x="11925561" y="1960041"/>
                    <a:pt x="11884271" y="1972701"/>
                  </a:cubicBezTo>
                  <a:cubicBezTo>
                    <a:pt x="11842979" y="1985362"/>
                    <a:pt x="11807517" y="2005081"/>
                    <a:pt x="11777885" y="2031860"/>
                  </a:cubicBezTo>
                  <a:cubicBezTo>
                    <a:pt x="11748253" y="2058638"/>
                    <a:pt x="11725178" y="2092718"/>
                    <a:pt x="11708663" y="2134100"/>
                  </a:cubicBezTo>
                  <a:cubicBezTo>
                    <a:pt x="11692146" y="2175482"/>
                    <a:pt x="11683889" y="2224409"/>
                    <a:pt x="11683889" y="2280880"/>
                  </a:cubicBezTo>
                  <a:cubicBezTo>
                    <a:pt x="11683889" y="2388965"/>
                    <a:pt x="11714248" y="2470272"/>
                    <a:pt x="11774972" y="2524800"/>
                  </a:cubicBezTo>
                  <a:cubicBezTo>
                    <a:pt x="11835692" y="2579328"/>
                    <a:pt x="11917545" y="2606592"/>
                    <a:pt x="12020530" y="2606592"/>
                  </a:cubicBezTo>
                  <a:cubicBezTo>
                    <a:pt x="12043847" y="2606592"/>
                    <a:pt x="12072022" y="2603435"/>
                    <a:pt x="12105055" y="2597120"/>
                  </a:cubicBezTo>
                  <a:cubicBezTo>
                    <a:pt x="12138088" y="2590805"/>
                    <a:pt x="12170150" y="2580846"/>
                    <a:pt x="12201239" y="2567244"/>
                  </a:cubicBezTo>
                  <a:lnTo>
                    <a:pt x="12244958" y="2749820"/>
                  </a:lnTo>
                  <a:cubicBezTo>
                    <a:pt x="12231356" y="2756575"/>
                    <a:pt x="12216540" y="2763330"/>
                    <a:pt x="12200509" y="2770086"/>
                  </a:cubicBezTo>
                  <a:cubicBezTo>
                    <a:pt x="12184479" y="2776841"/>
                    <a:pt x="12165534" y="2783111"/>
                    <a:pt x="12143675" y="2788895"/>
                  </a:cubicBezTo>
                  <a:cubicBezTo>
                    <a:pt x="12121814" y="2794678"/>
                    <a:pt x="12096554" y="2799259"/>
                    <a:pt x="12067893" y="2802636"/>
                  </a:cubicBezTo>
                  <a:cubicBezTo>
                    <a:pt x="12039232" y="2806014"/>
                    <a:pt x="12006442" y="2807703"/>
                    <a:pt x="11969524" y="2807703"/>
                  </a:cubicBezTo>
                  <a:cubicBezTo>
                    <a:pt x="11891799" y="2807703"/>
                    <a:pt x="11821120" y="2796530"/>
                    <a:pt x="11757483" y="2774184"/>
                  </a:cubicBezTo>
                  <a:cubicBezTo>
                    <a:pt x="11693846" y="2751839"/>
                    <a:pt x="11639440" y="2719049"/>
                    <a:pt x="11594263" y="2675815"/>
                  </a:cubicBezTo>
                  <a:cubicBezTo>
                    <a:pt x="11549085" y="2632581"/>
                    <a:pt x="11514110" y="2578903"/>
                    <a:pt x="11489335" y="2514781"/>
                  </a:cubicBezTo>
                  <a:cubicBezTo>
                    <a:pt x="11464560" y="2450659"/>
                    <a:pt x="11452174" y="2376821"/>
                    <a:pt x="11452174" y="2293267"/>
                  </a:cubicBezTo>
                  <a:cubicBezTo>
                    <a:pt x="11452174" y="2205828"/>
                    <a:pt x="11464560" y="2128347"/>
                    <a:pt x="11489335" y="2060824"/>
                  </a:cubicBezTo>
                  <a:cubicBezTo>
                    <a:pt x="11514110" y="1993301"/>
                    <a:pt x="11549814" y="1936709"/>
                    <a:pt x="11596449" y="1891046"/>
                  </a:cubicBezTo>
                  <a:cubicBezTo>
                    <a:pt x="11643083" y="1845383"/>
                    <a:pt x="11699675" y="1810893"/>
                    <a:pt x="11766227" y="1787575"/>
                  </a:cubicBezTo>
                  <a:cubicBezTo>
                    <a:pt x="11832778" y="1764258"/>
                    <a:pt x="11907830" y="1752600"/>
                    <a:pt x="11991384" y="1752600"/>
                  </a:cubicBezTo>
                  <a:close/>
                  <a:moveTo>
                    <a:pt x="7903235" y="1752600"/>
                  </a:moveTo>
                  <a:cubicBezTo>
                    <a:pt x="7981930" y="1752600"/>
                    <a:pt x="8052125" y="1764744"/>
                    <a:pt x="8113818" y="1789033"/>
                  </a:cubicBezTo>
                  <a:cubicBezTo>
                    <a:pt x="8175511" y="1813322"/>
                    <a:pt x="8227489" y="1848055"/>
                    <a:pt x="8269752" y="1893232"/>
                  </a:cubicBezTo>
                  <a:cubicBezTo>
                    <a:pt x="8312014" y="1938409"/>
                    <a:pt x="8344318" y="1993787"/>
                    <a:pt x="8366663" y="2059367"/>
                  </a:cubicBezTo>
                  <a:cubicBezTo>
                    <a:pt x="8389010" y="2124946"/>
                    <a:pt x="8400182" y="2198541"/>
                    <a:pt x="8400182" y="2280151"/>
                  </a:cubicBezTo>
                  <a:cubicBezTo>
                    <a:pt x="8400182" y="2370506"/>
                    <a:pt x="8387795" y="2448958"/>
                    <a:pt x="8363020" y="2515509"/>
                  </a:cubicBezTo>
                  <a:cubicBezTo>
                    <a:pt x="8338246" y="2582061"/>
                    <a:pt x="8303757" y="2636953"/>
                    <a:pt x="8259550" y="2680187"/>
                  </a:cubicBezTo>
                  <a:cubicBezTo>
                    <a:pt x="8215346" y="2723421"/>
                    <a:pt x="8163366" y="2755482"/>
                    <a:pt x="8103617" y="2776371"/>
                  </a:cubicBezTo>
                  <a:cubicBezTo>
                    <a:pt x="8043867" y="2797259"/>
                    <a:pt x="7979015" y="2807703"/>
                    <a:pt x="7909063" y="2807703"/>
                  </a:cubicBezTo>
                  <a:cubicBezTo>
                    <a:pt x="7835226" y="2807703"/>
                    <a:pt x="7767946" y="2796287"/>
                    <a:pt x="7707224" y="2773456"/>
                  </a:cubicBezTo>
                  <a:cubicBezTo>
                    <a:pt x="7646502" y="2750625"/>
                    <a:pt x="7594281" y="2716863"/>
                    <a:pt x="7550561" y="2672172"/>
                  </a:cubicBezTo>
                  <a:cubicBezTo>
                    <a:pt x="7506842" y="2627481"/>
                    <a:pt x="7473081" y="2572345"/>
                    <a:pt x="7449277" y="2506766"/>
                  </a:cubicBezTo>
                  <a:cubicBezTo>
                    <a:pt x="7425475" y="2441186"/>
                    <a:pt x="7413573" y="2365648"/>
                    <a:pt x="7413573" y="2280151"/>
                  </a:cubicBezTo>
                  <a:cubicBezTo>
                    <a:pt x="7413573" y="2194655"/>
                    <a:pt x="7425960" y="2119117"/>
                    <a:pt x="7450735" y="2053537"/>
                  </a:cubicBezTo>
                  <a:cubicBezTo>
                    <a:pt x="7475510" y="1987958"/>
                    <a:pt x="7509756" y="1932822"/>
                    <a:pt x="7553476" y="1888131"/>
                  </a:cubicBezTo>
                  <a:cubicBezTo>
                    <a:pt x="7597196" y="1843440"/>
                    <a:pt x="7648931" y="1809678"/>
                    <a:pt x="7708681" y="1786847"/>
                  </a:cubicBezTo>
                  <a:cubicBezTo>
                    <a:pt x="7768432" y="1764015"/>
                    <a:pt x="7833282" y="1752600"/>
                    <a:pt x="7903235" y="1752600"/>
                  </a:cubicBezTo>
                  <a:close/>
                  <a:moveTo>
                    <a:pt x="5369585" y="1752600"/>
                  </a:moveTo>
                  <a:cubicBezTo>
                    <a:pt x="5448281" y="1752600"/>
                    <a:pt x="5518475" y="1764744"/>
                    <a:pt x="5580168" y="1789033"/>
                  </a:cubicBezTo>
                  <a:cubicBezTo>
                    <a:pt x="5641861" y="1813322"/>
                    <a:pt x="5693839" y="1848055"/>
                    <a:pt x="5736101" y="1893232"/>
                  </a:cubicBezTo>
                  <a:cubicBezTo>
                    <a:pt x="5778365" y="1938409"/>
                    <a:pt x="5810668" y="1993787"/>
                    <a:pt x="5833014" y="2059367"/>
                  </a:cubicBezTo>
                  <a:cubicBezTo>
                    <a:pt x="5855359" y="2124946"/>
                    <a:pt x="5866532" y="2198541"/>
                    <a:pt x="5866532" y="2280151"/>
                  </a:cubicBezTo>
                  <a:cubicBezTo>
                    <a:pt x="5866532" y="2370506"/>
                    <a:pt x="5854145" y="2448958"/>
                    <a:pt x="5829371" y="2515509"/>
                  </a:cubicBezTo>
                  <a:cubicBezTo>
                    <a:pt x="5804597" y="2582061"/>
                    <a:pt x="5770106" y="2636953"/>
                    <a:pt x="5725901" y="2680187"/>
                  </a:cubicBezTo>
                  <a:cubicBezTo>
                    <a:pt x="5681695" y="2723421"/>
                    <a:pt x="5629717" y="2755482"/>
                    <a:pt x="5569967" y="2776371"/>
                  </a:cubicBezTo>
                  <a:cubicBezTo>
                    <a:pt x="5510217" y="2797259"/>
                    <a:pt x="5445365" y="2807703"/>
                    <a:pt x="5375414" y="2807703"/>
                  </a:cubicBezTo>
                  <a:cubicBezTo>
                    <a:pt x="5301576" y="2807703"/>
                    <a:pt x="5234297" y="2796287"/>
                    <a:pt x="5173575" y="2773456"/>
                  </a:cubicBezTo>
                  <a:cubicBezTo>
                    <a:pt x="5112853" y="2750625"/>
                    <a:pt x="5060633" y="2716863"/>
                    <a:pt x="5016913" y="2672172"/>
                  </a:cubicBezTo>
                  <a:cubicBezTo>
                    <a:pt x="4973194" y="2627481"/>
                    <a:pt x="4939432" y="2572345"/>
                    <a:pt x="4915629" y="2506766"/>
                  </a:cubicBezTo>
                  <a:cubicBezTo>
                    <a:pt x="4891826" y="2441186"/>
                    <a:pt x="4879924" y="2365648"/>
                    <a:pt x="4879924" y="2280151"/>
                  </a:cubicBezTo>
                  <a:cubicBezTo>
                    <a:pt x="4879924" y="2194655"/>
                    <a:pt x="4892312" y="2119117"/>
                    <a:pt x="4917087" y="2053537"/>
                  </a:cubicBezTo>
                  <a:cubicBezTo>
                    <a:pt x="4941860" y="1987958"/>
                    <a:pt x="4976108" y="1932822"/>
                    <a:pt x="5019827" y="1888131"/>
                  </a:cubicBezTo>
                  <a:cubicBezTo>
                    <a:pt x="5063548" y="1843440"/>
                    <a:pt x="5115281" y="1809678"/>
                    <a:pt x="5175032" y="1786847"/>
                  </a:cubicBezTo>
                  <a:cubicBezTo>
                    <a:pt x="5234782" y="1764015"/>
                    <a:pt x="5299633" y="1752600"/>
                    <a:pt x="5369585" y="1752600"/>
                  </a:cubicBezTo>
                  <a:close/>
                  <a:moveTo>
                    <a:pt x="3618910" y="1752600"/>
                  </a:moveTo>
                  <a:cubicBezTo>
                    <a:pt x="3674288" y="1752600"/>
                    <a:pt x="3724080" y="1757458"/>
                    <a:pt x="3768285" y="1767173"/>
                  </a:cubicBezTo>
                  <a:cubicBezTo>
                    <a:pt x="3812491" y="1776889"/>
                    <a:pt x="3848196" y="1788061"/>
                    <a:pt x="3875399" y="1800692"/>
                  </a:cubicBezTo>
                  <a:lnTo>
                    <a:pt x="3827307" y="1984314"/>
                  </a:lnTo>
                  <a:cubicBezTo>
                    <a:pt x="3796218" y="1973627"/>
                    <a:pt x="3764642" y="1965855"/>
                    <a:pt x="3732581" y="1960997"/>
                  </a:cubicBezTo>
                  <a:cubicBezTo>
                    <a:pt x="3700520" y="1956140"/>
                    <a:pt x="3672831" y="1953711"/>
                    <a:pt x="3649514" y="1953711"/>
                  </a:cubicBezTo>
                  <a:cubicBezTo>
                    <a:pt x="3598993" y="1953711"/>
                    <a:pt x="3553087" y="1960041"/>
                    <a:pt x="3511797" y="1972701"/>
                  </a:cubicBezTo>
                  <a:cubicBezTo>
                    <a:pt x="3470505" y="1985362"/>
                    <a:pt x="3435044" y="2005081"/>
                    <a:pt x="3405411" y="2031860"/>
                  </a:cubicBezTo>
                  <a:cubicBezTo>
                    <a:pt x="3375780" y="2058638"/>
                    <a:pt x="3352705" y="2092718"/>
                    <a:pt x="3336189" y="2134100"/>
                  </a:cubicBezTo>
                  <a:cubicBezTo>
                    <a:pt x="3319673" y="2175482"/>
                    <a:pt x="3311414" y="2224409"/>
                    <a:pt x="3311414" y="2280880"/>
                  </a:cubicBezTo>
                  <a:cubicBezTo>
                    <a:pt x="3311414" y="2388965"/>
                    <a:pt x="3341775" y="2470272"/>
                    <a:pt x="3402496" y="2524800"/>
                  </a:cubicBezTo>
                  <a:cubicBezTo>
                    <a:pt x="3463219" y="2579328"/>
                    <a:pt x="3545072" y="2606592"/>
                    <a:pt x="3648056" y="2606592"/>
                  </a:cubicBezTo>
                  <a:cubicBezTo>
                    <a:pt x="3671373" y="2606592"/>
                    <a:pt x="3699549" y="2603435"/>
                    <a:pt x="3732581" y="2597120"/>
                  </a:cubicBezTo>
                  <a:cubicBezTo>
                    <a:pt x="3765615" y="2590805"/>
                    <a:pt x="3797674" y="2580846"/>
                    <a:pt x="3828765" y="2567244"/>
                  </a:cubicBezTo>
                  <a:lnTo>
                    <a:pt x="3872484" y="2749820"/>
                  </a:lnTo>
                  <a:cubicBezTo>
                    <a:pt x="3858882" y="2756575"/>
                    <a:pt x="3844066" y="2763330"/>
                    <a:pt x="3828036" y="2770086"/>
                  </a:cubicBezTo>
                  <a:cubicBezTo>
                    <a:pt x="3812005" y="2776841"/>
                    <a:pt x="3793060" y="2783111"/>
                    <a:pt x="3771200" y="2788895"/>
                  </a:cubicBezTo>
                  <a:cubicBezTo>
                    <a:pt x="3749340" y="2794678"/>
                    <a:pt x="3724080" y="2799259"/>
                    <a:pt x="3695419" y="2802636"/>
                  </a:cubicBezTo>
                  <a:cubicBezTo>
                    <a:pt x="3666758" y="2806014"/>
                    <a:pt x="3633968" y="2807703"/>
                    <a:pt x="3597049" y="2807703"/>
                  </a:cubicBezTo>
                  <a:cubicBezTo>
                    <a:pt x="3519326" y="2807703"/>
                    <a:pt x="3448646" y="2796530"/>
                    <a:pt x="3385009" y="2774184"/>
                  </a:cubicBezTo>
                  <a:cubicBezTo>
                    <a:pt x="3321373" y="2751839"/>
                    <a:pt x="3266966" y="2719049"/>
                    <a:pt x="3221789" y="2675815"/>
                  </a:cubicBezTo>
                  <a:cubicBezTo>
                    <a:pt x="3176612" y="2632581"/>
                    <a:pt x="3141636" y="2578903"/>
                    <a:pt x="3116861" y="2514781"/>
                  </a:cubicBezTo>
                  <a:cubicBezTo>
                    <a:pt x="3092086" y="2450659"/>
                    <a:pt x="3079700" y="2376821"/>
                    <a:pt x="3079700" y="2293267"/>
                  </a:cubicBezTo>
                  <a:cubicBezTo>
                    <a:pt x="3079700" y="2205828"/>
                    <a:pt x="3092086" y="2128347"/>
                    <a:pt x="3116861" y="2060824"/>
                  </a:cubicBezTo>
                  <a:cubicBezTo>
                    <a:pt x="3141636" y="1993301"/>
                    <a:pt x="3177340" y="1936709"/>
                    <a:pt x="3223974" y="1891046"/>
                  </a:cubicBezTo>
                  <a:cubicBezTo>
                    <a:pt x="3270609" y="1845383"/>
                    <a:pt x="3327201" y="1810893"/>
                    <a:pt x="3393753" y="1787575"/>
                  </a:cubicBezTo>
                  <a:cubicBezTo>
                    <a:pt x="3460305" y="1764258"/>
                    <a:pt x="3535357" y="1752600"/>
                    <a:pt x="3618910" y="1752600"/>
                  </a:cubicBezTo>
                  <a:close/>
                  <a:moveTo>
                    <a:pt x="6339734" y="1456763"/>
                  </a:moveTo>
                  <a:cubicBezTo>
                    <a:pt x="6347507" y="1491739"/>
                    <a:pt x="6361837" y="1516027"/>
                    <a:pt x="6382725" y="1529629"/>
                  </a:cubicBezTo>
                  <a:cubicBezTo>
                    <a:pt x="6403614" y="1543231"/>
                    <a:pt x="6430575" y="1550032"/>
                    <a:pt x="6463607" y="1550032"/>
                  </a:cubicBezTo>
                  <a:cubicBezTo>
                    <a:pt x="6495668" y="1550032"/>
                    <a:pt x="6522143" y="1543231"/>
                    <a:pt x="6543031" y="1529629"/>
                  </a:cubicBezTo>
                  <a:cubicBezTo>
                    <a:pt x="6563920" y="1516027"/>
                    <a:pt x="6577764" y="1491739"/>
                    <a:pt x="6584565" y="1456763"/>
                  </a:cubicBezTo>
                  <a:lnTo>
                    <a:pt x="6756529" y="1472793"/>
                  </a:lnTo>
                  <a:cubicBezTo>
                    <a:pt x="6754586" y="1511655"/>
                    <a:pt x="6745599" y="1544931"/>
                    <a:pt x="6729569" y="1572620"/>
                  </a:cubicBezTo>
                  <a:cubicBezTo>
                    <a:pt x="6713538" y="1600309"/>
                    <a:pt x="6692407" y="1623141"/>
                    <a:pt x="6666176" y="1641114"/>
                  </a:cubicBezTo>
                  <a:cubicBezTo>
                    <a:pt x="6639943" y="1659088"/>
                    <a:pt x="6609340" y="1672204"/>
                    <a:pt x="6574363" y="1680462"/>
                  </a:cubicBezTo>
                  <a:cubicBezTo>
                    <a:pt x="6539388" y="1688721"/>
                    <a:pt x="6502469" y="1692849"/>
                    <a:pt x="6463607" y="1692849"/>
                  </a:cubicBezTo>
                  <a:cubicBezTo>
                    <a:pt x="6423773" y="1692849"/>
                    <a:pt x="6386369" y="1688721"/>
                    <a:pt x="6351393" y="1680462"/>
                  </a:cubicBezTo>
                  <a:cubicBezTo>
                    <a:pt x="6316417" y="1672204"/>
                    <a:pt x="6285813" y="1659088"/>
                    <a:pt x="6259581" y="1641114"/>
                  </a:cubicBezTo>
                  <a:cubicBezTo>
                    <a:pt x="6233350" y="1623141"/>
                    <a:pt x="6212219" y="1600309"/>
                    <a:pt x="6196187" y="1572620"/>
                  </a:cubicBezTo>
                  <a:cubicBezTo>
                    <a:pt x="6180157" y="1544931"/>
                    <a:pt x="6171171" y="1511655"/>
                    <a:pt x="6169227" y="1472793"/>
                  </a:cubicBezTo>
                  <a:close/>
                  <a:moveTo>
                    <a:pt x="6228873" y="543582"/>
                  </a:moveTo>
                  <a:lnTo>
                    <a:pt x="6228873" y="845248"/>
                  </a:lnTo>
                  <a:lnTo>
                    <a:pt x="6322141" y="845248"/>
                  </a:lnTo>
                  <a:cubicBezTo>
                    <a:pt x="6398894" y="845248"/>
                    <a:pt x="6453787" y="830918"/>
                    <a:pt x="6486820" y="802257"/>
                  </a:cubicBezTo>
                  <a:cubicBezTo>
                    <a:pt x="6519852" y="773596"/>
                    <a:pt x="6536369" y="735463"/>
                    <a:pt x="6536369" y="687857"/>
                  </a:cubicBezTo>
                  <a:cubicBezTo>
                    <a:pt x="6536369" y="636365"/>
                    <a:pt x="6519123" y="599446"/>
                    <a:pt x="6484633" y="577101"/>
                  </a:cubicBezTo>
                  <a:cubicBezTo>
                    <a:pt x="6450143" y="554755"/>
                    <a:pt x="6395979" y="543582"/>
                    <a:pt x="6322141" y="543582"/>
                  </a:cubicBezTo>
                  <a:close/>
                  <a:moveTo>
                    <a:pt x="12778996" y="209855"/>
                  </a:moveTo>
                  <a:cubicBezTo>
                    <a:pt x="12726532" y="209855"/>
                    <a:pt x="12684757" y="221999"/>
                    <a:pt x="12653666" y="246288"/>
                  </a:cubicBezTo>
                  <a:cubicBezTo>
                    <a:pt x="12622577" y="270577"/>
                    <a:pt x="12607031" y="308953"/>
                    <a:pt x="12607031" y="361416"/>
                  </a:cubicBezTo>
                  <a:cubicBezTo>
                    <a:pt x="12607031" y="411937"/>
                    <a:pt x="12624520" y="448370"/>
                    <a:pt x="12659495" y="470716"/>
                  </a:cubicBezTo>
                  <a:cubicBezTo>
                    <a:pt x="12694471" y="493062"/>
                    <a:pt x="12741106" y="504234"/>
                    <a:pt x="12799399" y="504234"/>
                  </a:cubicBezTo>
                  <a:lnTo>
                    <a:pt x="12926186" y="504234"/>
                  </a:lnTo>
                  <a:lnTo>
                    <a:pt x="12926186" y="209855"/>
                  </a:lnTo>
                  <a:close/>
                  <a:moveTo>
                    <a:pt x="3902736" y="192367"/>
                  </a:moveTo>
                  <a:cubicBezTo>
                    <a:pt x="3866788" y="192367"/>
                    <a:pt x="3833027" y="199168"/>
                    <a:pt x="3801452" y="212769"/>
                  </a:cubicBezTo>
                  <a:cubicBezTo>
                    <a:pt x="3769876" y="226371"/>
                    <a:pt x="3742430" y="247016"/>
                    <a:pt x="3719113" y="274706"/>
                  </a:cubicBezTo>
                  <a:cubicBezTo>
                    <a:pt x="3695796" y="302395"/>
                    <a:pt x="3677579" y="337371"/>
                    <a:pt x="3664464" y="379633"/>
                  </a:cubicBezTo>
                  <a:cubicBezTo>
                    <a:pt x="3651347" y="421895"/>
                    <a:pt x="3644789" y="471202"/>
                    <a:pt x="3644789" y="527552"/>
                  </a:cubicBezTo>
                  <a:cubicBezTo>
                    <a:pt x="3644789" y="584873"/>
                    <a:pt x="3651832" y="634422"/>
                    <a:pt x="3665921" y="676199"/>
                  </a:cubicBezTo>
                  <a:cubicBezTo>
                    <a:pt x="3680008" y="717975"/>
                    <a:pt x="3699196" y="752708"/>
                    <a:pt x="3723485" y="780397"/>
                  </a:cubicBezTo>
                  <a:cubicBezTo>
                    <a:pt x="3747773" y="808086"/>
                    <a:pt x="3776434" y="828732"/>
                    <a:pt x="3809468" y="842334"/>
                  </a:cubicBezTo>
                  <a:cubicBezTo>
                    <a:pt x="3842499" y="855935"/>
                    <a:pt x="3877961" y="862736"/>
                    <a:pt x="3915852" y="862736"/>
                  </a:cubicBezTo>
                  <a:cubicBezTo>
                    <a:pt x="3952771" y="862736"/>
                    <a:pt x="3986774" y="855935"/>
                    <a:pt x="4017864" y="842334"/>
                  </a:cubicBezTo>
                  <a:cubicBezTo>
                    <a:pt x="4048954" y="828732"/>
                    <a:pt x="4075671" y="808086"/>
                    <a:pt x="4098018" y="780397"/>
                  </a:cubicBezTo>
                  <a:cubicBezTo>
                    <a:pt x="4120363" y="752708"/>
                    <a:pt x="4137607" y="717975"/>
                    <a:pt x="4149752" y="676199"/>
                  </a:cubicBezTo>
                  <a:cubicBezTo>
                    <a:pt x="4161897" y="634422"/>
                    <a:pt x="4167969" y="584873"/>
                    <a:pt x="4167969" y="527552"/>
                  </a:cubicBezTo>
                  <a:cubicBezTo>
                    <a:pt x="4167969" y="411937"/>
                    <a:pt x="4143679" y="327169"/>
                    <a:pt x="4095103" y="273248"/>
                  </a:cubicBezTo>
                  <a:cubicBezTo>
                    <a:pt x="4046525" y="219327"/>
                    <a:pt x="3982403" y="192367"/>
                    <a:pt x="3902736" y="192367"/>
                  </a:cubicBezTo>
                  <a:close/>
                  <a:moveTo>
                    <a:pt x="1483386" y="192367"/>
                  </a:moveTo>
                  <a:cubicBezTo>
                    <a:pt x="1447438" y="192367"/>
                    <a:pt x="1413676" y="199168"/>
                    <a:pt x="1382101" y="212769"/>
                  </a:cubicBezTo>
                  <a:cubicBezTo>
                    <a:pt x="1350525" y="226371"/>
                    <a:pt x="1323080" y="247016"/>
                    <a:pt x="1299763" y="274706"/>
                  </a:cubicBezTo>
                  <a:cubicBezTo>
                    <a:pt x="1276445" y="302395"/>
                    <a:pt x="1258229" y="337371"/>
                    <a:pt x="1245112" y="379633"/>
                  </a:cubicBezTo>
                  <a:cubicBezTo>
                    <a:pt x="1231997" y="421895"/>
                    <a:pt x="1225438" y="471202"/>
                    <a:pt x="1225438" y="527552"/>
                  </a:cubicBezTo>
                  <a:cubicBezTo>
                    <a:pt x="1225438" y="584873"/>
                    <a:pt x="1232482" y="634422"/>
                    <a:pt x="1246570" y="676199"/>
                  </a:cubicBezTo>
                  <a:cubicBezTo>
                    <a:pt x="1260658" y="717975"/>
                    <a:pt x="1279846" y="752708"/>
                    <a:pt x="1304135" y="780397"/>
                  </a:cubicBezTo>
                  <a:cubicBezTo>
                    <a:pt x="1328424" y="808086"/>
                    <a:pt x="1357084" y="828732"/>
                    <a:pt x="1390116" y="842334"/>
                  </a:cubicBezTo>
                  <a:cubicBezTo>
                    <a:pt x="1423149" y="855935"/>
                    <a:pt x="1458611" y="862736"/>
                    <a:pt x="1496501" y="862736"/>
                  </a:cubicBezTo>
                  <a:cubicBezTo>
                    <a:pt x="1533420" y="862736"/>
                    <a:pt x="1567425" y="855935"/>
                    <a:pt x="1598514" y="842334"/>
                  </a:cubicBezTo>
                  <a:cubicBezTo>
                    <a:pt x="1629604" y="828732"/>
                    <a:pt x="1656322" y="808086"/>
                    <a:pt x="1678666" y="780397"/>
                  </a:cubicBezTo>
                  <a:cubicBezTo>
                    <a:pt x="1701013" y="752708"/>
                    <a:pt x="1718258" y="717975"/>
                    <a:pt x="1730403" y="676199"/>
                  </a:cubicBezTo>
                  <a:cubicBezTo>
                    <a:pt x="1742547" y="634422"/>
                    <a:pt x="1748618" y="584873"/>
                    <a:pt x="1748618" y="527552"/>
                  </a:cubicBezTo>
                  <a:cubicBezTo>
                    <a:pt x="1748618" y="411937"/>
                    <a:pt x="1724330" y="327169"/>
                    <a:pt x="1675752" y="273248"/>
                  </a:cubicBezTo>
                  <a:cubicBezTo>
                    <a:pt x="1627175" y="219327"/>
                    <a:pt x="1563053" y="192367"/>
                    <a:pt x="1483386" y="192367"/>
                  </a:cubicBezTo>
                  <a:close/>
                  <a:moveTo>
                    <a:pt x="13403494" y="17488"/>
                  </a:moveTo>
                  <a:lnTo>
                    <a:pt x="13664355" y="17488"/>
                  </a:lnTo>
                  <a:lnTo>
                    <a:pt x="13894611" y="786955"/>
                  </a:lnTo>
                  <a:lnTo>
                    <a:pt x="14121955" y="17488"/>
                  </a:lnTo>
                  <a:lnTo>
                    <a:pt x="14374071" y="17488"/>
                  </a:lnTo>
                  <a:lnTo>
                    <a:pt x="14477543" y="1037615"/>
                  </a:lnTo>
                  <a:lnTo>
                    <a:pt x="14257487" y="1037615"/>
                  </a:lnTo>
                  <a:lnTo>
                    <a:pt x="14202107" y="359959"/>
                  </a:lnTo>
                  <a:lnTo>
                    <a:pt x="13992255" y="1037615"/>
                  </a:lnTo>
                  <a:lnTo>
                    <a:pt x="13783855" y="1037615"/>
                  </a:lnTo>
                  <a:lnTo>
                    <a:pt x="13576915" y="362874"/>
                  </a:lnTo>
                  <a:lnTo>
                    <a:pt x="13521537" y="1037615"/>
                  </a:lnTo>
                  <a:lnTo>
                    <a:pt x="13301481" y="1037615"/>
                  </a:lnTo>
                  <a:close/>
                  <a:moveTo>
                    <a:pt x="12786283" y="17488"/>
                  </a:moveTo>
                  <a:lnTo>
                    <a:pt x="13141869" y="17488"/>
                  </a:lnTo>
                  <a:lnTo>
                    <a:pt x="13141869" y="1037615"/>
                  </a:lnTo>
                  <a:lnTo>
                    <a:pt x="12923271" y="1037615"/>
                  </a:lnTo>
                  <a:lnTo>
                    <a:pt x="12923271" y="684943"/>
                  </a:lnTo>
                  <a:lnTo>
                    <a:pt x="12831459" y="684943"/>
                  </a:lnTo>
                  <a:cubicBezTo>
                    <a:pt x="12797456" y="684943"/>
                    <a:pt x="12771468" y="689557"/>
                    <a:pt x="12753493" y="698787"/>
                  </a:cubicBezTo>
                  <a:cubicBezTo>
                    <a:pt x="12735520" y="708017"/>
                    <a:pt x="12719245" y="725505"/>
                    <a:pt x="12704673" y="751251"/>
                  </a:cubicBezTo>
                  <a:cubicBezTo>
                    <a:pt x="12690099" y="776997"/>
                    <a:pt x="12673827" y="812944"/>
                    <a:pt x="12655851" y="859093"/>
                  </a:cubicBezTo>
                  <a:cubicBezTo>
                    <a:pt x="12637879" y="905241"/>
                    <a:pt x="12612375" y="964749"/>
                    <a:pt x="12579342" y="1037615"/>
                  </a:cubicBezTo>
                  <a:lnTo>
                    <a:pt x="12331597" y="1037615"/>
                  </a:lnTo>
                  <a:cubicBezTo>
                    <a:pt x="12360744" y="969607"/>
                    <a:pt x="12385033" y="911557"/>
                    <a:pt x="12404463" y="863465"/>
                  </a:cubicBezTo>
                  <a:cubicBezTo>
                    <a:pt x="12423894" y="815373"/>
                    <a:pt x="12441140" y="775540"/>
                    <a:pt x="12456199" y="743964"/>
                  </a:cubicBezTo>
                  <a:cubicBezTo>
                    <a:pt x="12471257" y="712389"/>
                    <a:pt x="12486073" y="687371"/>
                    <a:pt x="12500647" y="668912"/>
                  </a:cubicBezTo>
                  <a:cubicBezTo>
                    <a:pt x="12515221" y="650453"/>
                    <a:pt x="12532708" y="636365"/>
                    <a:pt x="12553110" y="626650"/>
                  </a:cubicBezTo>
                  <a:cubicBezTo>
                    <a:pt x="12501619" y="605275"/>
                    <a:pt x="12460085" y="572971"/>
                    <a:pt x="12428510" y="529737"/>
                  </a:cubicBezTo>
                  <a:cubicBezTo>
                    <a:pt x="12396934" y="486504"/>
                    <a:pt x="12381146" y="427482"/>
                    <a:pt x="12381146" y="352672"/>
                  </a:cubicBezTo>
                  <a:cubicBezTo>
                    <a:pt x="12381146" y="237058"/>
                    <a:pt x="12416609" y="152290"/>
                    <a:pt x="12487530" y="98369"/>
                  </a:cubicBezTo>
                  <a:cubicBezTo>
                    <a:pt x="12558455" y="44448"/>
                    <a:pt x="12658037" y="17488"/>
                    <a:pt x="12786283" y="17488"/>
                  </a:cubicBezTo>
                  <a:close/>
                  <a:moveTo>
                    <a:pt x="11493026" y="17488"/>
                  </a:moveTo>
                  <a:lnTo>
                    <a:pt x="12202743" y="17488"/>
                  </a:lnTo>
                  <a:lnTo>
                    <a:pt x="12202743" y="1037615"/>
                  </a:lnTo>
                  <a:lnTo>
                    <a:pt x="11984145" y="1037615"/>
                  </a:lnTo>
                  <a:lnTo>
                    <a:pt x="11984145" y="214227"/>
                  </a:lnTo>
                  <a:lnTo>
                    <a:pt x="11704339" y="214227"/>
                  </a:lnTo>
                  <a:cubicBezTo>
                    <a:pt x="11702395" y="345386"/>
                    <a:pt x="11698266" y="462943"/>
                    <a:pt x="11691951" y="566899"/>
                  </a:cubicBezTo>
                  <a:cubicBezTo>
                    <a:pt x="11685636" y="670855"/>
                    <a:pt x="11671549" y="758780"/>
                    <a:pt x="11649688" y="830675"/>
                  </a:cubicBezTo>
                  <a:cubicBezTo>
                    <a:pt x="11627828" y="902570"/>
                    <a:pt x="11595281" y="957462"/>
                    <a:pt x="11552048" y="995353"/>
                  </a:cubicBezTo>
                  <a:cubicBezTo>
                    <a:pt x="11508814" y="1033243"/>
                    <a:pt x="11450277" y="1052188"/>
                    <a:pt x="11376440" y="1052188"/>
                  </a:cubicBezTo>
                  <a:cubicBezTo>
                    <a:pt x="11351180" y="1052188"/>
                    <a:pt x="11328349" y="1048788"/>
                    <a:pt x="11307945" y="1041987"/>
                  </a:cubicBezTo>
                  <a:lnTo>
                    <a:pt x="11307945" y="836504"/>
                  </a:lnTo>
                  <a:cubicBezTo>
                    <a:pt x="11322519" y="839419"/>
                    <a:pt x="11334663" y="840876"/>
                    <a:pt x="11344379" y="840876"/>
                  </a:cubicBezTo>
                  <a:cubicBezTo>
                    <a:pt x="11371582" y="840876"/>
                    <a:pt x="11394170" y="832132"/>
                    <a:pt x="11412145" y="814644"/>
                  </a:cubicBezTo>
                  <a:cubicBezTo>
                    <a:pt x="11430118" y="797157"/>
                    <a:pt x="11444690" y="764610"/>
                    <a:pt x="11455864" y="717004"/>
                  </a:cubicBezTo>
                  <a:cubicBezTo>
                    <a:pt x="11467037" y="669398"/>
                    <a:pt x="11475294" y="604061"/>
                    <a:pt x="11480638" y="520994"/>
                  </a:cubicBezTo>
                  <a:cubicBezTo>
                    <a:pt x="11485982" y="437926"/>
                    <a:pt x="11489625" y="331298"/>
                    <a:pt x="11491569" y="201111"/>
                  </a:cubicBezTo>
                  <a:close/>
                  <a:moveTo>
                    <a:pt x="10544173" y="17488"/>
                  </a:moveTo>
                  <a:lnTo>
                    <a:pt x="11198513" y="17488"/>
                  </a:lnTo>
                  <a:lnTo>
                    <a:pt x="11198513" y="209855"/>
                  </a:lnTo>
                  <a:lnTo>
                    <a:pt x="10762773" y="209855"/>
                  </a:lnTo>
                  <a:lnTo>
                    <a:pt x="10762773" y="426996"/>
                  </a:lnTo>
                  <a:lnTo>
                    <a:pt x="11146049" y="426996"/>
                  </a:lnTo>
                  <a:lnTo>
                    <a:pt x="11146049" y="607704"/>
                  </a:lnTo>
                  <a:lnTo>
                    <a:pt x="10762773" y="607704"/>
                  </a:lnTo>
                  <a:lnTo>
                    <a:pt x="10762773" y="845248"/>
                  </a:lnTo>
                  <a:lnTo>
                    <a:pt x="11198513" y="845248"/>
                  </a:lnTo>
                  <a:lnTo>
                    <a:pt x="11198513" y="1037615"/>
                  </a:lnTo>
                  <a:lnTo>
                    <a:pt x="10544173" y="1037615"/>
                  </a:lnTo>
                  <a:close/>
                  <a:moveTo>
                    <a:pt x="9620668" y="17488"/>
                  </a:moveTo>
                  <a:lnTo>
                    <a:pt x="10417825" y="17488"/>
                  </a:lnTo>
                  <a:lnTo>
                    <a:pt x="10417825" y="218599"/>
                  </a:lnTo>
                  <a:lnTo>
                    <a:pt x="10129274" y="218599"/>
                  </a:lnTo>
                  <a:lnTo>
                    <a:pt x="10129274" y="1037615"/>
                  </a:lnTo>
                  <a:lnTo>
                    <a:pt x="9910676" y="1037615"/>
                  </a:lnTo>
                  <a:lnTo>
                    <a:pt x="9910676" y="218599"/>
                  </a:lnTo>
                  <a:lnTo>
                    <a:pt x="9620668" y="218599"/>
                  </a:lnTo>
                  <a:close/>
                  <a:moveTo>
                    <a:pt x="8629650" y="17488"/>
                  </a:moveTo>
                  <a:lnTo>
                    <a:pt x="8848248" y="17488"/>
                  </a:lnTo>
                  <a:lnTo>
                    <a:pt x="8848248" y="727205"/>
                  </a:lnTo>
                  <a:lnTo>
                    <a:pt x="9260671" y="17488"/>
                  </a:lnTo>
                  <a:lnTo>
                    <a:pt x="9493843" y="17488"/>
                  </a:lnTo>
                  <a:lnTo>
                    <a:pt x="9493843" y="1037615"/>
                  </a:lnTo>
                  <a:lnTo>
                    <a:pt x="9275245" y="1037615"/>
                  </a:lnTo>
                  <a:lnTo>
                    <a:pt x="9275245" y="326441"/>
                  </a:lnTo>
                  <a:lnTo>
                    <a:pt x="8864279" y="1037615"/>
                  </a:lnTo>
                  <a:lnTo>
                    <a:pt x="8629650" y="1037615"/>
                  </a:lnTo>
                  <a:close/>
                  <a:moveTo>
                    <a:pt x="7196166" y="17488"/>
                  </a:moveTo>
                  <a:lnTo>
                    <a:pt x="7440996" y="17488"/>
                  </a:lnTo>
                  <a:lnTo>
                    <a:pt x="7694571" y="448856"/>
                  </a:lnTo>
                  <a:lnTo>
                    <a:pt x="7739747" y="448856"/>
                  </a:lnTo>
                  <a:lnTo>
                    <a:pt x="7739747" y="17488"/>
                  </a:lnTo>
                  <a:lnTo>
                    <a:pt x="7958346" y="17488"/>
                  </a:lnTo>
                  <a:lnTo>
                    <a:pt x="7958346" y="448856"/>
                  </a:lnTo>
                  <a:lnTo>
                    <a:pt x="8003524" y="448856"/>
                  </a:lnTo>
                  <a:lnTo>
                    <a:pt x="8257098" y="17488"/>
                  </a:lnTo>
                  <a:lnTo>
                    <a:pt x="8501928" y="17488"/>
                  </a:lnTo>
                  <a:lnTo>
                    <a:pt x="8210463" y="479460"/>
                  </a:lnTo>
                  <a:cubicBezTo>
                    <a:pt x="8239611" y="488204"/>
                    <a:pt x="8264385" y="505692"/>
                    <a:pt x="8284787" y="531923"/>
                  </a:cubicBezTo>
                  <a:cubicBezTo>
                    <a:pt x="8305190" y="558155"/>
                    <a:pt x="8326077" y="593860"/>
                    <a:pt x="8347453" y="639037"/>
                  </a:cubicBezTo>
                  <a:cubicBezTo>
                    <a:pt x="8368826" y="684214"/>
                    <a:pt x="8392872" y="739835"/>
                    <a:pt x="8419590" y="805901"/>
                  </a:cubicBezTo>
                  <a:cubicBezTo>
                    <a:pt x="8446307" y="871966"/>
                    <a:pt x="8481040" y="949204"/>
                    <a:pt x="8523789" y="1037615"/>
                  </a:cubicBezTo>
                  <a:lnTo>
                    <a:pt x="8273128" y="1037615"/>
                  </a:lnTo>
                  <a:cubicBezTo>
                    <a:pt x="8244953" y="977379"/>
                    <a:pt x="8221879" y="925158"/>
                    <a:pt x="8203906" y="880953"/>
                  </a:cubicBezTo>
                  <a:cubicBezTo>
                    <a:pt x="8185932" y="836747"/>
                    <a:pt x="8170873" y="799100"/>
                    <a:pt x="8158728" y="768010"/>
                  </a:cubicBezTo>
                  <a:cubicBezTo>
                    <a:pt x="8146584" y="736920"/>
                    <a:pt x="8135897" y="711660"/>
                    <a:pt x="8126667" y="692229"/>
                  </a:cubicBezTo>
                  <a:cubicBezTo>
                    <a:pt x="8117438" y="672798"/>
                    <a:pt x="8107479" y="657496"/>
                    <a:pt x="8096793" y="646323"/>
                  </a:cubicBezTo>
                  <a:cubicBezTo>
                    <a:pt x="8086105" y="635151"/>
                    <a:pt x="8073232" y="627378"/>
                    <a:pt x="8058173" y="623006"/>
                  </a:cubicBezTo>
                  <a:cubicBezTo>
                    <a:pt x="8043114" y="618634"/>
                    <a:pt x="8023440" y="616448"/>
                    <a:pt x="7999152" y="616448"/>
                  </a:cubicBezTo>
                  <a:lnTo>
                    <a:pt x="7958346" y="616448"/>
                  </a:lnTo>
                  <a:lnTo>
                    <a:pt x="7958346" y="1037615"/>
                  </a:lnTo>
                  <a:lnTo>
                    <a:pt x="7739747" y="1037615"/>
                  </a:lnTo>
                  <a:lnTo>
                    <a:pt x="7739747" y="616448"/>
                  </a:lnTo>
                  <a:lnTo>
                    <a:pt x="7698942" y="616448"/>
                  </a:lnTo>
                  <a:cubicBezTo>
                    <a:pt x="7674654" y="616448"/>
                    <a:pt x="7654979" y="618634"/>
                    <a:pt x="7639921" y="623006"/>
                  </a:cubicBezTo>
                  <a:cubicBezTo>
                    <a:pt x="7624861" y="627378"/>
                    <a:pt x="7611988" y="635151"/>
                    <a:pt x="7601302" y="646323"/>
                  </a:cubicBezTo>
                  <a:cubicBezTo>
                    <a:pt x="7590614" y="657496"/>
                    <a:pt x="7580656" y="672798"/>
                    <a:pt x="7571426" y="692229"/>
                  </a:cubicBezTo>
                  <a:cubicBezTo>
                    <a:pt x="7562197" y="711660"/>
                    <a:pt x="7551509" y="736920"/>
                    <a:pt x="7539366" y="768010"/>
                  </a:cubicBezTo>
                  <a:cubicBezTo>
                    <a:pt x="7527221" y="799100"/>
                    <a:pt x="7512161" y="836747"/>
                    <a:pt x="7494188" y="880953"/>
                  </a:cubicBezTo>
                  <a:cubicBezTo>
                    <a:pt x="7476214" y="925158"/>
                    <a:pt x="7453140" y="977379"/>
                    <a:pt x="7424966" y="1037615"/>
                  </a:cubicBezTo>
                  <a:lnTo>
                    <a:pt x="7174305" y="1037615"/>
                  </a:lnTo>
                  <a:cubicBezTo>
                    <a:pt x="7217054" y="949204"/>
                    <a:pt x="7251787" y="871966"/>
                    <a:pt x="7278504" y="805901"/>
                  </a:cubicBezTo>
                  <a:cubicBezTo>
                    <a:pt x="7305222" y="739835"/>
                    <a:pt x="7329267" y="684214"/>
                    <a:pt x="7350642" y="639037"/>
                  </a:cubicBezTo>
                  <a:cubicBezTo>
                    <a:pt x="7372016" y="593860"/>
                    <a:pt x="7392904" y="558155"/>
                    <a:pt x="7413307" y="531923"/>
                  </a:cubicBezTo>
                  <a:cubicBezTo>
                    <a:pt x="7433709" y="505692"/>
                    <a:pt x="7458484" y="488204"/>
                    <a:pt x="7487630" y="479460"/>
                  </a:cubicBezTo>
                  <a:close/>
                  <a:moveTo>
                    <a:pt x="6010275" y="17488"/>
                  </a:moveTo>
                  <a:lnTo>
                    <a:pt x="6228873" y="17488"/>
                  </a:lnTo>
                  <a:lnTo>
                    <a:pt x="6228873" y="351215"/>
                  </a:lnTo>
                  <a:lnTo>
                    <a:pt x="6352745" y="351215"/>
                  </a:lnTo>
                  <a:cubicBezTo>
                    <a:pt x="6482933" y="351215"/>
                    <a:pt x="6583731" y="377933"/>
                    <a:pt x="6655140" y="431368"/>
                  </a:cubicBezTo>
                  <a:cubicBezTo>
                    <a:pt x="6726549" y="484803"/>
                    <a:pt x="6762254" y="569814"/>
                    <a:pt x="6762254" y="686400"/>
                  </a:cubicBezTo>
                  <a:cubicBezTo>
                    <a:pt x="6762254" y="798128"/>
                    <a:pt x="6725092" y="884596"/>
                    <a:pt x="6650769" y="945804"/>
                  </a:cubicBezTo>
                  <a:cubicBezTo>
                    <a:pt x="6576446" y="1007011"/>
                    <a:pt x="6471761" y="1037615"/>
                    <a:pt x="6336715" y="1037615"/>
                  </a:cubicBezTo>
                  <a:lnTo>
                    <a:pt x="6010275" y="1037615"/>
                  </a:lnTo>
                  <a:close/>
                  <a:moveTo>
                    <a:pt x="4562475" y="17488"/>
                  </a:moveTo>
                  <a:lnTo>
                    <a:pt x="4781074" y="17488"/>
                  </a:lnTo>
                  <a:lnTo>
                    <a:pt x="4781074" y="840876"/>
                  </a:lnTo>
                  <a:lnTo>
                    <a:pt x="5047764" y="840876"/>
                  </a:lnTo>
                  <a:lnTo>
                    <a:pt x="5047764" y="17488"/>
                  </a:lnTo>
                  <a:lnTo>
                    <a:pt x="5266362" y="17488"/>
                  </a:lnTo>
                  <a:lnTo>
                    <a:pt x="5266362" y="840876"/>
                  </a:lnTo>
                  <a:lnTo>
                    <a:pt x="5533053" y="840876"/>
                  </a:lnTo>
                  <a:lnTo>
                    <a:pt x="5533053" y="17488"/>
                  </a:lnTo>
                  <a:lnTo>
                    <a:pt x="5751652" y="17488"/>
                  </a:lnTo>
                  <a:lnTo>
                    <a:pt x="5751652" y="840876"/>
                  </a:lnTo>
                  <a:lnTo>
                    <a:pt x="5874066" y="840876"/>
                  </a:lnTo>
                  <a:lnTo>
                    <a:pt x="5874066" y="1264958"/>
                  </a:lnTo>
                  <a:lnTo>
                    <a:pt x="5667127" y="1264958"/>
                  </a:lnTo>
                  <a:lnTo>
                    <a:pt x="5667127" y="1037615"/>
                  </a:lnTo>
                  <a:lnTo>
                    <a:pt x="4562475" y="1037615"/>
                  </a:lnTo>
                  <a:close/>
                  <a:moveTo>
                    <a:pt x="2211620" y="17488"/>
                  </a:moveTo>
                  <a:lnTo>
                    <a:pt x="2472480" y="17488"/>
                  </a:lnTo>
                  <a:lnTo>
                    <a:pt x="2702738" y="786955"/>
                  </a:lnTo>
                  <a:lnTo>
                    <a:pt x="2930080" y="17488"/>
                  </a:lnTo>
                  <a:lnTo>
                    <a:pt x="3182197" y="17488"/>
                  </a:lnTo>
                  <a:lnTo>
                    <a:pt x="3285668" y="1037615"/>
                  </a:lnTo>
                  <a:lnTo>
                    <a:pt x="3065611" y="1037615"/>
                  </a:lnTo>
                  <a:lnTo>
                    <a:pt x="3010233" y="359959"/>
                  </a:lnTo>
                  <a:lnTo>
                    <a:pt x="2800378" y="1037615"/>
                  </a:lnTo>
                  <a:lnTo>
                    <a:pt x="2591982" y="1037615"/>
                  </a:lnTo>
                  <a:lnTo>
                    <a:pt x="2385041" y="362874"/>
                  </a:lnTo>
                  <a:lnTo>
                    <a:pt x="2329663" y="1037615"/>
                  </a:lnTo>
                  <a:lnTo>
                    <a:pt x="2109607" y="1037615"/>
                  </a:lnTo>
                  <a:close/>
                  <a:moveTo>
                    <a:pt x="0" y="17488"/>
                  </a:moveTo>
                  <a:lnTo>
                    <a:pt x="827760" y="17488"/>
                  </a:lnTo>
                  <a:lnTo>
                    <a:pt x="827760" y="1037615"/>
                  </a:lnTo>
                  <a:lnTo>
                    <a:pt x="609162" y="1037615"/>
                  </a:lnTo>
                  <a:lnTo>
                    <a:pt x="609162" y="214227"/>
                  </a:lnTo>
                  <a:lnTo>
                    <a:pt x="218598" y="214227"/>
                  </a:lnTo>
                  <a:lnTo>
                    <a:pt x="218598" y="1037615"/>
                  </a:lnTo>
                  <a:lnTo>
                    <a:pt x="0" y="1037615"/>
                  </a:lnTo>
                  <a:close/>
                  <a:moveTo>
                    <a:pt x="3902736" y="0"/>
                  </a:moveTo>
                  <a:cubicBezTo>
                    <a:pt x="3981432" y="0"/>
                    <a:pt x="4051626" y="12144"/>
                    <a:pt x="4113319" y="36433"/>
                  </a:cubicBezTo>
                  <a:cubicBezTo>
                    <a:pt x="4175012" y="60722"/>
                    <a:pt x="4226991" y="95455"/>
                    <a:pt x="4269253" y="140632"/>
                  </a:cubicBezTo>
                  <a:cubicBezTo>
                    <a:pt x="4311516" y="185809"/>
                    <a:pt x="4343819" y="241187"/>
                    <a:pt x="4366164" y="306767"/>
                  </a:cubicBezTo>
                  <a:cubicBezTo>
                    <a:pt x="4388511" y="372346"/>
                    <a:pt x="4399683" y="445941"/>
                    <a:pt x="4399683" y="527552"/>
                  </a:cubicBezTo>
                  <a:cubicBezTo>
                    <a:pt x="4399683" y="617906"/>
                    <a:pt x="4387297" y="696358"/>
                    <a:pt x="4362522" y="762909"/>
                  </a:cubicBezTo>
                  <a:cubicBezTo>
                    <a:pt x="4337747" y="829461"/>
                    <a:pt x="4303257" y="884353"/>
                    <a:pt x="4259051" y="927587"/>
                  </a:cubicBezTo>
                  <a:cubicBezTo>
                    <a:pt x="4214846" y="970821"/>
                    <a:pt x="4162868" y="1002882"/>
                    <a:pt x="4103117" y="1023771"/>
                  </a:cubicBezTo>
                  <a:cubicBezTo>
                    <a:pt x="4043367" y="1044659"/>
                    <a:pt x="3978517" y="1055103"/>
                    <a:pt x="3908565" y="1055103"/>
                  </a:cubicBezTo>
                  <a:cubicBezTo>
                    <a:pt x="3834727" y="1055103"/>
                    <a:pt x="3767447" y="1043687"/>
                    <a:pt x="3706726" y="1020856"/>
                  </a:cubicBezTo>
                  <a:cubicBezTo>
                    <a:pt x="3646003" y="998025"/>
                    <a:pt x="3593782" y="964263"/>
                    <a:pt x="3550064" y="919572"/>
                  </a:cubicBezTo>
                  <a:cubicBezTo>
                    <a:pt x="3506343" y="874881"/>
                    <a:pt x="3472582" y="819745"/>
                    <a:pt x="3448779" y="754165"/>
                  </a:cubicBezTo>
                  <a:cubicBezTo>
                    <a:pt x="3424976" y="688586"/>
                    <a:pt x="3413075" y="613048"/>
                    <a:pt x="3413075" y="527552"/>
                  </a:cubicBezTo>
                  <a:cubicBezTo>
                    <a:pt x="3413075" y="442055"/>
                    <a:pt x="3425462" y="366517"/>
                    <a:pt x="3450236" y="300937"/>
                  </a:cubicBezTo>
                  <a:cubicBezTo>
                    <a:pt x="3475011" y="235358"/>
                    <a:pt x="3509258" y="180222"/>
                    <a:pt x="3552978" y="135531"/>
                  </a:cubicBezTo>
                  <a:cubicBezTo>
                    <a:pt x="3596698" y="90840"/>
                    <a:pt x="3648433" y="57078"/>
                    <a:pt x="3708182" y="34247"/>
                  </a:cubicBezTo>
                  <a:cubicBezTo>
                    <a:pt x="3767933" y="11415"/>
                    <a:pt x="3832785" y="0"/>
                    <a:pt x="3902736" y="0"/>
                  </a:cubicBezTo>
                  <a:close/>
                  <a:moveTo>
                    <a:pt x="1483386" y="0"/>
                  </a:moveTo>
                  <a:cubicBezTo>
                    <a:pt x="1562081" y="0"/>
                    <a:pt x="1632276" y="12144"/>
                    <a:pt x="1693969" y="36433"/>
                  </a:cubicBezTo>
                  <a:cubicBezTo>
                    <a:pt x="1755662" y="60722"/>
                    <a:pt x="1807640" y="95455"/>
                    <a:pt x="1849903" y="140632"/>
                  </a:cubicBezTo>
                  <a:cubicBezTo>
                    <a:pt x="1892164" y="185809"/>
                    <a:pt x="1924469" y="241187"/>
                    <a:pt x="1946815" y="306767"/>
                  </a:cubicBezTo>
                  <a:cubicBezTo>
                    <a:pt x="1969161" y="372346"/>
                    <a:pt x="1980333" y="445941"/>
                    <a:pt x="1980333" y="527552"/>
                  </a:cubicBezTo>
                  <a:cubicBezTo>
                    <a:pt x="1980333" y="617906"/>
                    <a:pt x="1967946" y="696358"/>
                    <a:pt x="1943172" y="762909"/>
                  </a:cubicBezTo>
                  <a:cubicBezTo>
                    <a:pt x="1918397" y="829461"/>
                    <a:pt x="1883907" y="884353"/>
                    <a:pt x="1839702" y="927587"/>
                  </a:cubicBezTo>
                  <a:cubicBezTo>
                    <a:pt x="1795496" y="970821"/>
                    <a:pt x="1743517" y="1002882"/>
                    <a:pt x="1683768" y="1023771"/>
                  </a:cubicBezTo>
                  <a:cubicBezTo>
                    <a:pt x="1624017" y="1044659"/>
                    <a:pt x="1559166" y="1055103"/>
                    <a:pt x="1489215" y="1055103"/>
                  </a:cubicBezTo>
                  <a:cubicBezTo>
                    <a:pt x="1415376" y="1055103"/>
                    <a:pt x="1348097" y="1043687"/>
                    <a:pt x="1287375" y="1020856"/>
                  </a:cubicBezTo>
                  <a:cubicBezTo>
                    <a:pt x="1226653" y="998025"/>
                    <a:pt x="1174433" y="964263"/>
                    <a:pt x="1130712" y="919572"/>
                  </a:cubicBezTo>
                  <a:cubicBezTo>
                    <a:pt x="1086993" y="874881"/>
                    <a:pt x="1053232" y="819745"/>
                    <a:pt x="1029429" y="754165"/>
                  </a:cubicBezTo>
                  <a:cubicBezTo>
                    <a:pt x="1005625" y="688586"/>
                    <a:pt x="993724" y="613048"/>
                    <a:pt x="993724" y="527552"/>
                  </a:cubicBezTo>
                  <a:cubicBezTo>
                    <a:pt x="993724" y="442055"/>
                    <a:pt x="1006112" y="366517"/>
                    <a:pt x="1030887" y="300937"/>
                  </a:cubicBezTo>
                  <a:cubicBezTo>
                    <a:pt x="1055661" y="235358"/>
                    <a:pt x="1089908" y="180222"/>
                    <a:pt x="1133628" y="135531"/>
                  </a:cubicBezTo>
                  <a:cubicBezTo>
                    <a:pt x="1177347" y="90840"/>
                    <a:pt x="1229082" y="57078"/>
                    <a:pt x="1288833" y="34247"/>
                  </a:cubicBezTo>
                  <a:cubicBezTo>
                    <a:pt x="1348583" y="11415"/>
                    <a:pt x="1413433" y="0"/>
                    <a:pt x="1483386" y="0"/>
                  </a:cubicBezTo>
                  <a:close/>
                </a:path>
              </a:pathLst>
            </a:custGeom>
            <a:solidFill>
              <a:srgbClr val="00206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6"/>
            <p:cNvSpPr/>
            <p:nvPr/>
          </p:nvSpPr>
          <p:spPr>
            <a:xfrm>
              <a:off x="3286800" y="3944520"/>
              <a:ext cx="14499000" cy="2824560"/>
            </a:xfrm>
            <a:custGeom>
              <a:avLst/>
              <a:gdLst/>
              <a:ahLst/>
              <a:rect l="l" t="t" r="r" b="b"/>
              <a:pathLst>
                <a:path w="14477543" h="2820819">
                  <a:moveTo>
                    <a:pt x="8777201" y="2331158"/>
                  </a:moveTo>
                  <a:lnTo>
                    <a:pt x="8777201" y="2597848"/>
                  </a:lnTo>
                  <a:lnTo>
                    <a:pt x="8903989" y="2597848"/>
                  </a:lnTo>
                  <a:cubicBezTo>
                    <a:pt x="8968110" y="2597848"/>
                    <a:pt x="9017903" y="2586189"/>
                    <a:pt x="9053364" y="2562872"/>
                  </a:cubicBezTo>
                  <a:cubicBezTo>
                    <a:pt x="9088826" y="2539555"/>
                    <a:pt x="9106556" y="2506037"/>
                    <a:pt x="9106556" y="2462317"/>
                  </a:cubicBezTo>
                  <a:cubicBezTo>
                    <a:pt x="9106556" y="2438028"/>
                    <a:pt x="9101942" y="2417383"/>
                    <a:pt x="9092712" y="2400381"/>
                  </a:cubicBezTo>
                  <a:cubicBezTo>
                    <a:pt x="9083482" y="2383379"/>
                    <a:pt x="9070852" y="2369777"/>
                    <a:pt x="9054821" y="2359576"/>
                  </a:cubicBezTo>
                  <a:cubicBezTo>
                    <a:pt x="9038791" y="2349374"/>
                    <a:pt x="9019845" y="2342088"/>
                    <a:pt x="8997985" y="2337716"/>
                  </a:cubicBezTo>
                  <a:cubicBezTo>
                    <a:pt x="8976126" y="2333344"/>
                    <a:pt x="8953052" y="2331158"/>
                    <a:pt x="8928763" y="2331158"/>
                  </a:cubicBezTo>
                  <a:close/>
                  <a:moveTo>
                    <a:pt x="2414502" y="1962455"/>
                  </a:moveTo>
                  <a:lnTo>
                    <a:pt x="2414502" y="2278694"/>
                  </a:lnTo>
                  <a:lnTo>
                    <a:pt x="2534003" y="2278694"/>
                  </a:lnTo>
                  <a:cubicBezTo>
                    <a:pt x="2600068" y="2278694"/>
                    <a:pt x="2651560" y="2265821"/>
                    <a:pt x="2688479" y="2240075"/>
                  </a:cubicBezTo>
                  <a:cubicBezTo>
                    <a:pt x="2725398" y="2214329"/>
                    <a:pt x="2743857" y="2174252"/>
                    <a:pt x="2743857" y="2119846"/>
                  </a:cubicBezTo>
                  <a:cubicBezTo>
                    <a:pt x="2743857" y="2062524"/>
                    <a:pt x="2725884" y="2021962"/>
                    <a:pt x="2689936" y="1998159"/>
                  </a:cubicBezTo>
                  <a:cubicBezTo>
                    <a:pt x="2653989" y="1974356"/>
                    <a:pt x="2602496" y="1962455"/>
                    <a:pt x="2535459" y="1962455"/>
                  </a:cubicBezTo>
                  <a:close/>
                  <a:moveTo>
                    <a:pt x="10902467" y="1946424"/>
                  </a:moveTo>
                  <a:lnTo>
                    <a:pt x="10765478" y="2374877"/>
                  </a:lnTo>
                  <a:lnTo>
                    <a:pt x="11037998" y="2374877"/>
                  </a:lnTo>
                  <a:close/>
                  <a:moveTo>
                    <a:pt x="7903235" y="1944967"/>
                  </a:moveTo>
                  <a:cubicBezTo>
                    <a:pt x="7867287" y="1944967"/>
                    <a:pt x="7833526" y="1951767"/>
                    <a:pt x="7801950" y="1965369"/>
                  </a:cubicBezTo>
                  <a:cubicBezTo>
                    <a:pt x="7770375" y="1978971"/>
                    <a:pt x="7742928" y="1999616"/>
                    <a:pt x="7719611" y="2027306"/>
                  </a:cubicBezTo>
                  <a:cubicBezTo>
                    <a:pt x="7696294" y="2054995"/>
                    <a:pt x="7678077" y="2089970"/>
                    <a:pt x="7664961" y="2132233"/>
                  </a:cubicBezTo>
                  <a:cubicBezTo>
                    <a:pt x="7651845" y="2174495"/>
                    <a:pt x="7645288" y="2223801"/>
                    <a:pt x="7645288" y="2280151"/>
                  </a:cubicBezTo>
                  <a:cubicBezTo>
                    <a:pt x="7645288" y="2337473"/>
                    <a:pt x="7652331" y="2387022"/>
                    <a:pt x="7666419" y="2428799"/>
                  </a:cubicBezTo>
                  <a:cubicBezTo>
                    <a:pt x="7680507" y="2470575"/>
                    <a:pt x="7699695" y="2505308"/>
                    <a:pt x="7723983" y="2532997"/>
                  </a:cubicBezTo>
                  <a:cubicBezTo>
                    <a:pt x="7748273" y="2560686"/>
                    <a:pt x="7776933" y="2581332"/>
                    <a:pt x="7809965" y="2594933"/>
                  </a:cubicBezTo>
                  <a:cubicBezTo>
                    <a:pt x="7842999" y="2608535"/>
                    <a:pt x="7878459" y="2615336"/>
                    <a:pt x="7916350" y="2615336"/>
                  </a:cubicBezTo>
                  <a:cubicBezTo>
                    <a:pt x="7953270" y="2615336"/>
                    <a:pt x="7987274" y="2608535"/>
                    <a:pt x="8018364" y="2594933"/>
                  </a:cubicBezTo>
                  <a:cubicBezTo>
                    <a:pt x="8049452" y="2581332"/>
                    <a:pt x="8076171" y="2560686"/>
                    <a:pt x="8098516" y="2532997"/>
                  </a:cubicBezTo>
                  <a:cubicBezTo>
                    <a:pt x="8120862" y="2505308"/>
                    <a:pt x="8138107" y="2470575"/>
                    <a:pt x="8150251" y="2428799"/>
                  </a:cubicBezTo>
                  <a:cubicBezTo>
                    <a:pt x="8162395" y="2387022"/>
                    <a:pt x="8168467" y="2337473"/>
                    <a:pt x="8168467" y="2280151"/>
                  </a:cubicBezTo>
                  <a:cubicBezTo>
                    <a:pt x="8168467" y="2164537"/>
                    <a:pt x="8144179" y="2079769"/>
                    <a:pt x="8095601" y="2025848"/>
                  </a:cubicBezTo>
                  <a:cubicBezTo>
                    <a:pt x="8047025" y="1971927"/>
                    <a:pt x="7982902" y="1944967"/>
                    <a:pt x="7903235" y="1944967"/>
                  </a:cubicBezTo>
                  <a:close/>
                  <a:moveTo>
                    <a:pt x="5369585" y="1944967"/>
                  </a:moveTo>
                  <a:cubicBezTo>
                    <a:pt x="5333637" y="1944967"/>
                    <a:pt x="5299875" y="1951767"/>
                    <a:pt x="5268301" y="1965369"/>
                  </a:cubicBezTo>
                  <a:cubicBezTo>
                    <a:pt x="5236725" y="1978971"/>
                    <a:pt x="5209279" y="1999616"/>
                    <a:pt x="5185961" y="2027306"/>
                  </a:cubicBezTo>
                  <a:cubicBezTo>
                    <a:pt x="5162645" y="2054995"/>
                    <a:pt x="5144428" y="2089970"/>
                    <a:pt x="5131312" y="2132233"/>
                  </a:cubicBezTo>
                  <a:cubicBezTo>
                    <a:pt x="5118196" y="2174495"/>
                    <a:pt x="5111638" y="2223801"/>
                    <a:pt x="5111638" y="2280151"/>
                  </a:cubicBezTo>
                  <a:cubicBezTo>
                    <a:pt x="5111638" y="2337473"/>
                    <a:pt x="5118682" y="2387022"/>
                    <a:pt x="5132769" y="2428799"/>
                  </a:cubicBezTo>
                  <a:cubicBezTo>
                    <a:pt x="5146857" y="2470575"/>
                    <a:pt x="5166045" y="2505308"/>
                    <a:pt x="5190335" y="2532997"/>
                  </a:cubicBezTo>
                  <a:cubicBezTo>
                    <a:pt x="5214622" y="2560686"/>
                    <a:pt x="5243283" y="2581332"/>
                    <a:pt x="5276316" y="2594933"/>
                  </a:cubicBezTo>
                  <a:cubicBezTo>
                    <a:pt x="5309348" y="2608535"/>
                    <a:pt x="5344810" y="2615336"/>
                    <a:pt x="5382701" y="2615336"/>
                  </a:cubicBezTo>
                  <a:cubicBezTo>
                    <a:pt x="5419619" y="2615336"/>
                    <a:pt x="5453623" y="2608535"/>
                    <a:pt x="5484713" y="2594933"/>
                  </a:cubicBezTo>
                  <a:cubicBezTo>
                    <a:pt x="5515803" y="2581332"/>
                    <a:pt x="5542521" y="2560686"/>
                    <a:pt x="5564867" y="2532997"/>
                  </a:cubicBezTo>
                  <a:cubicBezTo>
                    <a:pt x="5587211" y="2505308"/>
                    <a:pt x="5604457" y="2470575"/>
                    <a:pt x="5616601" y="2428799"/>
                  </a:cubicBezTo>
                  <a:cubicBezTo>
                    <a:pt x="5628745" y="2387022"/>
                    <a:pt x="5634819" y="2337473"/>
                    <a:pt x="5634819" y="2280151"/>
                  </a:cubicBezTo>
                  <a:cubicBezTo>
                    <a:pt x="5634819" y="2164537"/>
                    <a:pt x="5610529" y="2079769"/>
                    <a:pt x="5561951" y="2025848"/>
                  </a:cubicBezTo>
                  <a:cubicBezTo>
                    <a:pt x="5513373" y="1971927"/>
                    <a:pt x="5449252" y="1944967"/>
                    <a:pt x="5369585" y="1944967"/>
                  </a:cubicBezTo>
                  <a:close/>
                  <a:moveTo>
                    <a:pt x="13258800" y="1770088"/>
                  </a:moveTo>
                  <a:lnTo>
                    <a:pt x="13477398" y="1770088"/>
                  </a:lnTo>
                  <a:lnTo>
                    <a:pt x="13477398" y="2479805"/>
                  </a:lnTo>
                  <a:lnTo>
                    <a:pt x="13889821" y="1770088"/>
                  </a:lnTo>
                  <a:lnTo>
                    <a:pt x="14122993" y="1770088"/>
                  </a:lnTo>
                  <a:lnTo>
                    <a:pt x="14122993" y="2790215"/>
                  </a:lnTo>
                  <a:lnTo>
                    <a:pt x="13904395" y="2790215"/>
                  </a:lnTo>
                  <a:lnTo>
                    <a:pt x="13904395" y="2079041"/>
                  </a:lnTo>
                  <a:lnTo>
                    <a:pt x="13493429" y="2790215"/>
                  </a:lnTo>
                  <a:lnTo>
                    <a:pt x="13258800" y="2790215"/>
                  </a:lnTo>
                  <a:close/>
                  <a:moveTo>
                    <a:pt x="12335292" y="1770088"/>
                  </a:moveTo>
                  <a:lnTo>
                    <a:pt x="13132449" y="1770088"/>
                  </a:lnTo>
                  <a:lnTo>
                    <a:pt x="13132449" y="1971199"/>
                  </a:lnTo>
                  <a:lnTo>
                    <a:pt x="12843899" y="1971199"/>
                  </a:lnTo>
                  <a:lnTo>
                    <a:pt x="12843899" y="2790215"/>
                  </a:lnTo>
                  <a:lnTo>
                    <a:pt x="12625300" y="2790215"/>
                  </a:lnTo>
                  <a:lnTo>
                    <a:pt x="12625300" y="1971199"/>
                  </a:lnTo>
                  <a:lnTo>
                    <a:pt x="12335292" y="1971199"/>
                  </a:lnTo>
                  <a:close/>
                  <a:moveTo>
                    <a:pt x="10765478" y="1770088"/>
                  </a:moveTo>
                  <a:lnTo>
                    <a:pt x="11049656" y="1770088"/>
                  </a:lnTo>
                  <a:lnTo>
                    <a:pt x="11393585" y="2790215"/>
                  </a:lnTo>
                  <a:lnTo>
                    <a:pt x="11170614" y="2790215"/>
                  </a:lnTo>
                  <a:lnTo>
                    <a:pt x="11097748" y="2567244"/>
                  </a:lnTo>
                  <a:lnTo>
                    <a:pt x="10705727" y="2567244"/>
                  </a:lnTo>
                  <a:lnTo>
                    <a:pt x="10632861" y="2790215"/>
                  </a:lnTo>
                  <a:lnTo>
                    <a:pt x="10417178" y="2790215"/>
                  </a:lnTo>
                  <a:close/>
                  <a:moveTo>
                    <a:pt x="9597551" y="1770088"/>
                  </a:moveTo>
                  <a:lnTo>
                    <a:pt x="10307268" y="1770088"/>
                  </a:lnTo>
                  <a:lnTo>
                    <a:pt x="10307268" y="2790215"/>
                  </a:lnTo>
                  <a:lnTo>
                    <a:pt x="10088670" y="2790215"/>
                  </a:lnTo>
                  <a:lnTo>
                    <a:pt x="10088670" y="1966826"/>
                  </a:lnTo>
                  <a:lnTo>
                    <a:pt x="9808864" y="1966826"/>
                  </a:lnTo>
                  <a:cubicBezTo>
                    <a:pt x="9806920" y="2097986"/>
                    <a:pt x="9802792" y="2215543"/>
                    <a:pt x="9796476" y="2319499"/>
                  </a:cubicBezTo>
                  <a:cubicBezTo>
                    <a:pt x="9790161" y="2423455"/>
                    <a:pt x="9776074" y="2511380"/>
                    <a:pt x="9754213" y="2583275"/>
                  </a:cubicBezTo>
                  <a:cubicBezTo>
                    <a:pt x="9732354" y="2655170"/>
                    <a:pt x="9699806" y="2710062"/>
                    <a:pt x="9656573" y="2747953"/>
                  </a:cubicBezTo>
                  <a:cubicBezTo>
                    <a:pt x="9613339" y="2785843"/>
                    <a:pt x="9554802" y="2804788"/>
                    <a:pt x="9480965" y="2804788"/>
                  </a:cubicBezTo>
                  <a:cubicBezTo>
                    <a:pt x="9455705" y="2804788"/>
                    <a:pt x="9432874" y="2801388"/>
                    <a:pt x="9412470" y="2794587"/>
                  </a:cubicBezTo>
                  <a:lnTo>
                    <a:pt x="9412470" y="2589104"/>
                  </a:lnTo>
                  <a:cubicBezTo>
                    <a:pt x="9427044" y="2592019"/>
                    <a:pt x="9439188" y="2593476"/>
                    <a:pt x="9448904" y="2593476"/>
                  </a:cubicBezTo>
                  <a:cubicBezTo>
                    <a:pt x="9476107" y="2593476"/>
                    <a:pt x="9498695" y="2584732"/>
                    <a:pt x="9516670" y="2567244"/>
                  </a:cubicBezTo>
                  <a:cubicBezTo>
                    <a:pt x="9534643" y="2549757"/>
                    <a:pt x="9549217" y="2517210"/>
                    <a:pt x="9560389" y="2469604"/>
                  </a:cubicBezTo>
                  <a:cubicBezTo>
                    <a:pt x="9571562" y="2421998"/>
                    <a:pt x="9579821" y="2356661"/>
                    <a:pt x="9585164" y="2273593"/>
                  </a:cubicBezTo>
                  <a:cubicBezTo>
                    <a:pt x="9590507" y="2190526"/>
                    <a:pt x="9594150" y="2083898"/>
                    <a:pt x="9596094" y="1953711"/>
                  </a:cubicBezTo>
                  <a:close/>
                  <a:moveTo>
                    <a:pt x="8562975" y="1770088"/>
                  </a:moveTo>
                  <a:lnTo>
                    <a:pt x="9242088" y="1770088"/>
                  </a:lnTo>
                  <a:lnTo>
                    <a:pt x="9242088" y="1962455"/>
                  </a:lnTo>
                  <a:lnTo>
                    <a:pt x="8781573" y="1962455"/>
                  </a:lnTo>
                  <a:lnTo>
                    <a:pt x="8781573" y="2167937"/>
                  </a:lnTo>
                  <a:lnTo>
                    <a:pt x="8965196" y="2167937"/>
                  </a:lnTo>
                  <a:cubicBezTo>
                    <a:pt x="9015717" y="2167937"/>
                    <a:pt x="9063323" y="2172795"/>
                    <a:pt x="9108013" y="2182511"/>
                  </a:cubicBezTo>
                  <a:cubicBezTo>
                    <a:pt x="9152705" y="2192226"/>
                    <a:pt x="9191811" y="2208742"/>
                    <a:pt x="9225328" y="2232060"/>
                  </a:cubicBezTo>
                  <a:cubicBezTo>
                    <a:pt x="9258847" y="2255377"/>
                    <a:pt x="9285079" y="2285981"/>
                    <a:pt x="9304023" y="2323871"/>
                  </a:cubicBezTo>
                  <a:cubicBezTo>
                    <a:pt x="9322969" y="2361762"/>
                    <a:pt x="9332442" y="2408882"/>
                    <a:pt x="9332442" y="2465232"/>
                  </a:cubicBezTo>
                  <a:cubicBezTo>
                    <a:pt x="9332442" y="2519638"/>
                    <a:pt x="9321998" y="2567244"/>
                    <a:pt x="9301110" y="2608050"/>
                  </a:cubicBezTo>
                  <a:cubicBezTo>
                    <a:pt x="9280220" y="2648855"/>
                    <a:pt x="9251560" y="2682859"/>
                    <a:pt x="9215128" y="2710062"/>
                  </a:cubicBezTo>
                  <a:cubicBezTo>
                    <a:pt x="9178694" y="2737266"/>
                    <a:pt x="9135218" y="2757425"/>
                    <a:pt x="9084696" y="2770541"/>
                  </a:cubicBezTo>
                  <a:cubicBezTo>
                    <a:pt x="9034176" y="2783657"/>
                    <a:pt x="8979769" y="2790215"/>
                    <a:pt x="8921476" y="2790215"/>
                  </a:cubicBezTo>
                  <a:lnTo>
                    <a:pt x="8562975" y="2790215"/>
                  </a:lnTo>
                  <a:close/>
                  <a:moveTo>
                    <a:pt x="6029324" y="1770088"/>
                  </a:moveTo>
                  <a:lnTo>
                    <a:pt x="6247923" y="1770088"/>
                  </a:lnTo>
                  <a:lnTo>
                    <a:pt x="6247923" y="2479805"/>
                  </a:lnTo>
                  <a:lnTo>
                    <a:pt x="6660346" y="1770088"/>
                  </a:lnTo>
                  <a:lnTo>
                    <a:pt x="6893518" y="1770088"/>
                  </a:lnTo>
                  <a:lnTo>
                    <a:pt x="6893518" y="2790215"/>
                  </a:lnTo>
                  <a:lnTo>
                    <a:pt x="6674919" y="2790215"/>
                  </a:lnTo>
                  <a:lnTo>
                    <a:pt x="6674919" y="2079041"/>
                  </a:lnTo>
                  <a:lnTo>
                    <a:pt x="6263953" y="2790215"/>
                  </a:lnTo>
                  <a:lnTo>
                    <a:pt x="6029324" y="2790215"/>
                  </a:lnTo>
                  <a:close/>
                  <a:moveTo>
                    <a:pt x="4038600" y="1770088"/>
                  </a:moveTo>
                  <a:lnTo>
                    <a:pt x="4257199" y="1770088"/>
                  </a:lnTo>
                  <a:lnTo>
                    <a:pt x="4257199" y="2197084"/>
                  </a:lnTo>
                  <a:lnTo>
                    <a:pt x="4309663" y="2197084"/>
                  </a:lnTo>
                  <a:lnTo>
                    <a:pt x="4622987" y="1770088"/>
                  </a:lnTo>
                  <a:lnTo>
                    <a:pt x="4876561" y="1770088"/>
                  </a:lnTo>
                  <a:lnTo>
                    <a:pt x="4516603" y="2216029"/>
                  </a:lnTo>
                  <a:cubicBezTo>
                    <a:pt x="4545749" y="2224773"/>
                    <a:pt x="4572224" y="2243233"/>
                    <a:pt x="4596027" y="2271408"/>
                  </a:cubicBezTo>
                  <a:cubicBezTo>
                    <a:pt x="4619830" y="2299582"/>
                    <a:pt x="4645090" y="2337230"/>
                    <a:pt x="4671808" y="2384350"/>
                  </a:cubicBezTo>
                  <a:cubicBezTo>
                    <a:pt x="4698526" y="2431470"/>
                    <a:pt x="4729130" y="2488792"/>
                    <a:pt x="4763619" y="2556315"/>
                  </a:cubicBezTo>
                  <a:cubicBezTo>
                    <a:pt x="4798110" y="2623837"/>
                    <a:pt x="4841100" y="2701804"/>
                    <a:pt x="4892593" y="2790215"/>
                  </a:cubicBezTo>
                  <a:lnTo>
                    <a:pt x="4641933" y="2790215"/>
                  </a:lnTo>
                  <a:cubicBezTo>
                    <a:pt x="4606956" y="2729979"/>
                    <a:pt x="4578053" y="2677758"/>
                    <a:pt x="4555222" y="2633553"/>
                  </a:cubicBezTo>
                  <a:cubicBezTo>
                    <a:pt x="4532390" y="2589347"/>
                    <a:pt x="4513202" y="2551699"/>
                    <a:pt x="4497658" y="2520610"/>
                  </a:cubicBezTo>
                  <a:cubicBezTo>
                    <a:pt x="4482113" y="2489520"/>
                    <a:pt x="4468754" y="2464260"/>
                    <a:pt x="4457581" y="2444829"/>
                  </a:cubicBezTo>
                  <a:cubicBezTo>
                    <a:pt x="4446409" y="2425398"/>
                    <a:pt x="4435235" y="2410096"/>
                    <a:pt x="4424062" y="2398923"/>
                  </a:cubicBezTo>
                  <a:cubicBezTo>
                    <a:pt x="4412890" y="2387750"/>
                    <a:pt x="4400503" y="2379978"/>
                    <a:pt x="4386900" y="2375606"/>
                  </a:cubicBezTo>
                  <a:cubicBezTo>
                    <a:pt x="4373299" y="2371234"/>
                    <a:pt x="4356296" y="2369048"/>
                    <a:pt x="4335894" y="2369048"/>
                  </a:cubicBezTo>
                  <a:lnTo>
                    <a:pt x="4257199" y="2369048"/>
                  </a:lnTo>
                  <a:lnTo>
                    <a:pt x="4257199" y="2790215"/>
                  </a:lnTo>
                  <a:lnTo>
                    <a:pt x="4038600" y="2790215"/>
                  </a:lnTo>
                  <a:close/>
                  <a:moveTo>
                    <a:pt x="2200275" y="1770088"/>
                  </a:moveTo>
                  <a:lnTo>
                    <a:pt x="2551490" y="1770088"/>
                  </a:lnTo>
                  <a:cubicBezTo>
                    <a:pt x="2615612" y="1770088"/>
                    <a:pt x="2673419" y="1776889"/>
                    <a:pt x="2724912" y="1790490"/>
                  </a:cubicBezTo>
                  <a:cubicBezTo>
                    <a:pt x="2776405" y="1804092"/>
                    <a:pt x="2820367" y="1824737"/>
                    <a:pt x="2856800" y="1852426"/>
                  </a:cubicBezTo>
                  <a:cubicBezTo>
                    <a:pt x="2893233" y="1880116"/>
                    <a:pt x="2921166" y="1915577"/>
                    <a:pt x="2940596" y="1958811"/>
                  </a:cubicBezTo>
                  <a:cubicBezTo>
                    <a:pt x="2960028" y="2002045"/>
                    <a:pt x="2969742" y="2052809"/>
                    <a:pt x="2969742" y="2111102"/>
                  </a:cubicBezTo>
                  <a:cubicBezTo>
                    <a:pt x="2969742" y="2168423"/>
                    <a:pt x="2959784" y="2219430"/>
                    <a:pt x="2939867" y="2264121"/>
                  </a:cubicBezTo>
                  <a:cubicBezTo>
                    <a:pt x="2919951" y="2308812"/>
                    <a:pt x="2891047" y="2346460"/>
                    <a:pt x="2853157" y="2377064"/>
                  </a:cubicBezTo>
                  <a:cubicBezTo>
                    <a:pt x="2815266" y="2407667"/>
                    <a:pt x="2769117" y="2430984"/>
                    <a:pt x="2714710" y="2447015"/>
                  </a:cubicBezTo>
                  <a:cubicBezTo>
                    <a:pt x="2660305" y="2463046"/>
                    <a:pt x="2599097" y="2471061"/>
                    <a:pt x="2531088" y="2471061"/>
                  </a:cubicBezTo>
                  <a:lnTo>
                    <a:pt x="2418874" y="2471061"/>
                  </a:lnTo>
                  <a:lnTo>
                    <a:pt x="2418874" y="2790215"/>
                  </a:lnTo>
                  <a:lnTo>
                    <a:pt x="2200275" y="2790215"/>
                  </a:lnTo>
                  <a:close/>
                  <a:moveTo>
                    <a:pt x="1181623" y="1770088"/>
                  </a:moveTo>
                  <a:lnTo>
                    <a:pt x="1435199" y="1770088"/>
                  </a:lnTo>
                  <a:lnTo>
                    <a:pt x="1675657" y="2312213"/>
                  </a:lnTo>
                  <a:lnTo>
                    <a:pt x="1870939" y="1770088"/>
                  </a:lnTo>
                  <a:lnTo>
                    <a:pt x="2096823" y="1770088"/>
                  </a:lnTo>
                  <a:lnTo>
                    <a:pt x="1774756" y="2564330"/>
                  </a:lnTo>
                  <a:cubicBezTo>
                    <a:pt x="1750467" y="2623594"/>
                    <a:pt x="1719134" y="2675329"/>
                    <a:pt x="1680758" y="2719535"/>
                  </a:cubicBezTo>
                  <a:cubicBezTo>
                    <a:pt x="1642382" y="2763740"/>
                    <a:pt x="1601334" y="2797502"/>
                    <a:pt x="1557614" y="2820819"/>
                  </a:cubicBezTo>
                  <a:lnTo>
                    <a:pt x="1435199" y="2651769"/>
                  </a:lnTo>
                  <a:cubicBezTo>
                    <a:pt x="1461430" y="2635253"/>
                    <a:pt x="1484991" y="2617522"/>
                    <a:pt x="1505878" y="2598577"/>
                  </a:cubicBezTo>
                  <a:cubicBezTo>
                    <a:pt x="1526767" y="2579632"/>
                    <a:pt x="1543527" y="2558986"/>
                    <a:pt x="1556156" y="2536640"/>
                  </a:cubicBezTo>
                  <a:lnTo>
                    <a:pt x="1560529" y="2526439"/>
                  </a:lnTo>
                  <a:close/>
                  <a:moveTo>
                    <a:pt x="323850" y="1770088"/>
                  </a:moveTo>
                  <a:lnTo>
                    <a:pt x="542449" y="1770088"/>
                  </a:lnTo>
                  <a:lnTo>
                    <a:pt x="542449" y="2197084"/>
                  </a:lnTo>
                  <a:lnTo>
                    <a:pt x="594912" y="2197084"/>
                  </a:lnTo>
                  <a:lnTo>
                    <a:pt x="908237" y="1770088"/>
                  </a:lnTo>
                  <a:lnTo>
                    <a:pt x="1161812" y="1770088"/>
                  </a:lnTo>
                  <a:lnTo>
                    <a:pt x="801852" y="2216029"/>
                  </a:lnTo>
                  <a:cubicBezTo>
                    <a:pt x="830999" y="2224773"/>
                    <a:pt x="857474" y="2243233"/>
                    <a:pt x="881277" y="2271408"/>
                  </a:cubicBezTo>
                  <a:cubicBezTo>
                    <a:pt x="905080" y="2299582"/>
                    <a:pt x="930340" y="2337230"/>
                    <a:pt x="957058" y="2384350"/>
                  </a:cubicBezTo>
                  <a:cubicBezTo>
                    <a:pt x="983776" y="2431470"/>
                    <a:pt x="1014380" y="2488792"/>
                    <a:pt x="1048868" y="2556315"/>
                  </a:cubicBezTo>
                  <a:cubicBezTo>
                    <a:pt x="1083359" y="2623837"/>
                    <a:pt x="1126351" y="2701804"/>
                    <a:pt x="1177843" y="2790215"/>
                  </a:cubicBezTo>
                  <a:lnTo>
                    <a:pt x="927183" y="2790215"/>
                  </a:lnTo>
                  <a:cubicBezTo>
                    <a:pt x="892206" y="2729979"/>
                    <a:pt x="863303" y="2677758"/>
                    <a:pt x="840472" y="2633553"/>
                  </a:cubicBezTo>
                  <a:cubicBezTo>
                    <a:pt x="817640" y="2589347"/>
                    <a:pt x="798452" y="2551699"/>
                    <a:pt x="782907" y="2520610"/>
                  </a:cubicBezTo>
                  <a:cubicBezTo>
                    <a:pt x="767362" y="2489520"/>
                    <a:pt x="754004" y="2464260"/>
                    <a:pt x="742831" y="2444829"/>
                  </a:cubicBezTo>
                  <a:cubicBezTo>
                    <a:pt x="731658" y="2425398"/>
                    <a:pt x="720485" y="2410096"/>
                    <a:pt x="709312" y="2398923"/>
                  </a:cubicBezTo>
                  <a:cubicBezTo>
                    <a:pt x="698140" y="2387750"/>
                    <a:pt x="685752" y="2379978"/>
                    <a:pt x="672151" y="2375606"/>
                  </a:cubicBezTo>
                  <a:cubicBezTo>
                    <a:pt x="658549" y="2371234"/>
                    <a:pt x="641547" y="2369048"/>
                    <a:pt x="621144" y="2369048"/>
                  </a:cubicBezTo>
                  <a:lnTo>
                    <a:pt x="542449" y="2369048"/>
                  </a:lnTo>
                  <a:lnTo>
                    <a:pt x="542449" y="2790215"/>
                  </a:lnTo>
                  <a:lnTo>
                    <a:pt x="323850" y="2790215"/>
                  </a:lnTo>
                  <a:close/>
                  <a:moveTo>
                    <a:pt x="11991384" y="1752600"/>
                  </a:moveTo>
                  <a:cubicBezTo>
                    <a:pt x="12046762" y="1752600"/>
                    <a:pt x="12096554" y="1757458"/>
                    <a:pt x="12140760" y="1767173"/>
                  </a:cubicBezTo>
                  <a:cubicBezTo>
                    <a:pt x="12184965" y="1776889"/>
                    <a:pt x="12220669" y="1788061"/>
                    <a:pt x="12247873" y="1800692"/>
                  </a:cubicBezTo>
                  <a:lnTo>
                    <a:pt x="12199782" y="1984314"/>
                  </a:lnTo>
                  <a:cubicBezTo>
                    <a:pt x="12168692" y="1973627"/>
                    <a:pt x="12137116" y="1965855"/>
                    <a:pt x="12105055" y="1960997"/>
                  </a:cubicBezTo>
                  <a:cubicBezTo>
                    <a:pt x="12072994" y="1956140"/>
                    <a:pt x="12045305" y="1953711"/>
                    <a:pt x="12021988" y="1953711"/>
                  </a:cubicBezTo>
                  <a:cubicBezTo>
                    <a:pt x="11971466" y="1953711"/>
                    <a:pt x="11925561" y="1960041"/>
                    <a:pt x="11884271" y="1972701"/>
                  </a:cubicBezTo>
                  <a:cubicBezTo>
                    <a:pt x="11842979" y="1985362"/>
                    <a:pt x="11807517" y="2005081"/>
                    <a:pt x="11777885" y="2031860"/>
                  </a:cubicBezTo>
                  <a:cubicBezTo>
                    <a:pt x="11748253" y="2058638"/>
                    <a:pt x="11725178" y="2092718"/>
                    <a:pt x="11708663" y="2134100"/>
                  </a:cubicBezTo>
                  <a:cubicBezTo>
                    <a:pt x="11692146" y="2175482"/>
                    <a:pt x="11683889" y="2224409"/>
                    <a:pt x="11683889" y="2280880"/>
                  </a:cubicBezTo>
                  <a:cubicBezTo>
                    <a:pt x="11683889" y="2388965"/>
                    <a:pt x="11714248" y="2470272"/>
                    <a:pt x="11774972" y="2524800"/>
                  </a:cubicBezTo>
                  <a:cubicBezTo>
                    <a:pt x="11835692" y="2579328"/>
                    <a:pt x="11917545" y="2606592"/>
                    <a:pt x="12020530" y="2606592"/>
                  </a:cubicBezTo>
                  <a:cubicBezTo>
                    <a:pt x="12043847" y="2606592"/>
                    <a:pt x="12072022" y="2603435"/>
                    <a:pt x="12105055" y="2597120"/>
                  </a:cubicBezTo>
                  <a:cubicBezTo>
                    <a:pt x="12138088" y="2590805"/>
                    <a:pt x="12170150" y="2580846"/>
                    <a:pt x="12201239" y="2567244"/>
                  </a:cubicBezTo>
                  <a:lnTo>
                    <a:pt x="12244958" y="2749820"/>
                  </a:lnTo>
                  <a:cubicBezTo>
                    <a:pt x="12231356" y="2756575"/>
                    <a:pt x="12216540" y="2763330"/>
                    <a:pt x="12200509" y="2770086"/>
                  </a:cubicBezTo>
                  <a:cubicBezTo>
                    <a:pt x="12184479" y="2776841"/>
                    <a:pt x="12165534" y="2783111"/>
                    <a:pt x="12143675" y="2788895"/>
                  </a:cubicBezTo>
                  <a:cubicBezTo>
                    <a:pt x="12121814" y="2794678"/>
                    <a:pt x="12096554" y="2799259"/>
                    <a:pt x="12067893" y="2802636"/>
                  </a:cubicBezTo>
                  <a:cubicBezTo>
                    <a:pt x="12039232" y="2806014"/>
                    <a:pt x="12006442" y="2807703"/>
                    <a:pt x="11969524" y="2807703"/>
                  </a:cubicBezTo>
                  <a:cubicBezTo>
                    <a:pt x="11891799" y="2807703"/>
                    <a:pt x="11821120" y="2796530"/>
                    <a:pt x="11757483" y="2774184"/>
                  </a:cubicBezTo>
                  <a:cubicBezTo>
                    <a:pt x="11693846" y="2751839"/>
                    <a:pt x="11639440" y="2719049"/>
                    <a:pt x="11594263" y="2675815"/>
                  </a:cubicBezTo>
                  <a:cubicBezTo>
                    <a:pt x="11549085" y="2632581"/>
                    <a:pt x="11514110" y="2578903"/>
                    <a:pt x="11489335" y="2514781"/>
                  </a:cubicBezTo>
                  <a:cubicBezTo>
                    <a:pt x="11464560" y="2450659"/>
                    <a:pt x="11452174" y="2376821"/>
                    <a:pt x="11452174" y="2293267"/>
                  </a:cubicBezTo>
                  <a:cubicBezTo>
                    <a:pt x="11452174" y="2205828"/>
                    <a:pt x="11464560" y="2128347"/>
                    <a:pt x="11489335" y="2060824"/>
                  </a:cubicBezTo>
                  <a:cubicBezTo>
                    <a:pt x="11514110" y="1993301"/>
                    <a:pt x="11549814" y="1936709"/>
                    <a:pt x="11596449" y="1891046"/>
                  </a:cubicBezTo>
                  <a:cubicBezTo>
                    <a:pt x="11643083" y="1845383"/>
                    <a:pt x="11699675" y="1810893"/>
                    <a:pt x="11766227" y="1787575"/>
                  </a:cubicBezTo>
                  <a:cubicBezTo>
                    <a:pt x="11832778" y="1764258"/>
                    <a:pt x="11907830" y="1752600"/>
                    <a:pt x="11991384" y="1752600"/>
                  </a:cubicBezTo>
                  <a:close/>
                  <a:moveTo>
                    <a:pt x="7903235" y="1752600"/>
                  </a:moveTo>
                  <a:cubicBezTo>
                    <a:pt x="7981930" y="1752600"/>
                    <a:pt x="8052125" y="1764744"/>
                    <a:pt x="8113818" y="1789033"/>
                  </a:cubicBezTo>
                  <a:cubicBezTo>
                    <a:pt x="8175511" y="1813322"/>
                    <a:pt x="8227489" y="1848055"/>
                    <a:pt x="8269752" y="1893232"/>
                  </a:cubicBezTo>
                  <a:cubicBezTo>
                    <a:pt x="8312014" y="1938409"/>
                    <a:pt x="8344318" y="1993787"/>
                    <a:pt x="8366663" y="2059367"/>
                  </a:cubicBezTo>
                  <a:cubicBezTo>
                    <a:pt x="8389010" y="2124946"/>
                    <a:pt x="8400182" y="2198541"/>
                    <a:pt x="8400182" y="2280151"/>
                  </a:cubicBezTo>
                  <a:cubicBezTo>
                    <a:pt x="8400182" y="2370506"/>
                    <a:pt x="8387795" y="2448958"/>
                    <a:pt x="8363020" y="2515509"/>
                  </a:cubicBezTo>
                  <a:cubicBezTo>
                    <a:pt x="8338246" y="2582061"/>
                    <a:pt x="8303757" y="2636953"/>
                    <a:pt x="8259550" y="2680187"/>
                  </a:cubicBezTo>
                  <a:cubicBezTo>
                    <a:pt x="8215346" y="2723421"/>
                    <a:pt x="8163366" y="2755482"/>
                    <a:pt x="8103617" y="2776371"/>
                  </a:cubicBezTo>
                  <a:cubicBezTo>
                    <a:pt x="8043867" y="2797259"/>
                    <a:pt x="7979015" y="2807703"/>
                    <a:pt x="7909063" y="2807703"/>
                  </a:cubicBezTo>
                  <a:cubicBezTo>
                    <a:pt x="7835226" y="2807703"/>
                    <a:pt x="7767946" y="2796287"/>
                    <a:pt x="7707224" y="2773456"/>
                  </a:cubicBezTo>
                  <a:cubicBezTo>
                    <a:pt x="7646502" y="2750625"/>
                    <a:pt x="7594281" y="2716863"/>
                    <a:pt x="7550561" y="2672172"/>
                  </a:cubicBezTo>
                  <a:cubicBezTo>
                    <a:pt x="7506842" y="2627481"/>
                    <a:pt x="7473081" y="2572345"/>
                    <a:pt x="7449277" y="2506766"/>
                  </a:cubicBezTo>
                  <a:cubicBezTo>
                    <a:pt x="7425475" y="2441186"/>
                    <a:pt x="7413573" y="2365648"/>
                    <a:pt x="7413573" y="2280151"/>
                  </a:cubicBezTo>
                  <a:cubicBezTo>
                    <a:pt x="7413573" y="2194655"/>
                    <a:pt x="7425960" y="2119117"/>
                    <a:pt x="7450735" y="2053537"/>
                  </a:cubicBezTo>
                  <a:cubicBezTo>
                    <a:pt x="7475510" y="1987958"/>
                    <a:pt x="7509756" y="1932822"/>
                    <a:pt x="7553476" y="1888131"/>
                  </a:cubicBezTo>
                  <a:cubicBezTo>
                    <a:pt x="7597196" y="1843440"/>
                    <a:pt x="7648931" y="1809678"/>
                    <a:pt x="7708681" y="1786847"/>
                  </a:cubicBezTo>
                  <a:cubicBezTo>
                    <a:pt x="7768432" y="1764015"/>
                    <a:pt x="7833282" y="1752600"/>
                    <a:pt x="7903235" y="1752600"/>
                  </a:cubicBezTo>
                  <a:close/>
                  <a:moveTo>
                    <a:pt x="5369585" y="1752600"/>
                  </a:moveTo>
                  <a:cubicBezTo>
                    <a:pt x="5448281" y="1752600"/>
                    <a:pt x="5518475" y="1764744"/>
                    <a:pt x="5580168" y="1789033"/>
                  </a:cubicBezTo>
                  <a:cubicBezTo>
                    <a:pt x="5641861" y="1813322"/>
                    <a:pt x="5693839" y="1848055"/>
                    <a:pt x="5736101" y="1893232"/>
                  </a:cubicBezTo>
                  <a:cubicBezTo>
                    <a:pt x="5778365" y="1938409"/>
                    <a:pt x="5810668" y="1993787"/>
                    <a:pt x="5833014" y="2059367"/>
                  </a:cubicBezTo>
                  <a:cubicBezTo>
                    <a:pt x="5855359" y="2124946"/>
                    <a:pt x="5866532" y="2198541"/>
                    <a:pt x="5866532" y="2280151"/>
                  </a:cubicBezTo>
                  <a:cubicBezTo>
                    <a:pt x="5866532" y="2370506"/>
                    <a:pt x="5854145" y="2448958"/>
                    <a:pt x="5829371" y="2515509"/>
                  </a:cubicBezTo>
                  <a:cubicBezTo>
                    <a:pt x="5804597" y="2582061"/>
                    <a:pt x="5770106" y="2636953"/>
                    <a:pt x="5725901" y="2680187"/>
                  </a:cubicBezTo>
                  <a:cubicBezTo>
                    <a:pt x="5681695" y="2723421"/>
                    <a:pt x="5629717" y="2755482"/>
                    <a:pt x="5569967" y="2776371"/>
                  </a:cubicBezTo>
                  <a:cubicBezTo>
                    <a:pt x="5510217" y="2797259"/>
                    <a:pt x="5445365" y="2807703"/>
                    <a:pt x="5375414" y="2807703"/>
                  </a:cubicBezTo>
                  <a:cubicBezTo>
                    <a:pt x="5301576" y="2807703"/>
                    <a:pt x="5234297" y="2796287"/>
                    <a:pt x="5173575" y="2773456"/>
                  </a:cubicBezTo>
                  <a:cubicBezTo>
                    <a:pt x="5112853" y="2750625"/>
                    <a:pt x="5060633" y="2716863"/>
                    <a:pt x="5016913" y="2672172"/>
                  </a:cubicBezTo>
                  <a:cubicBezTo>
                    <a:pt x="4973194" y="2627481"/>
                    <a:pt x="4939432" y="2572345"/>
                    <a:pt x="4915629" y="2506766"/>
                  </a:cubicBezTo>
                  <a:cubicBezTo>
                    <a:pt x="4891826" y="2441186"/>
                    <a:pt x="4879924" y="2365648"/>
                    <a:pt x="4879924" y="2280151"/>
                  </a:cubicBezTo>
                  <a:cubicBezTo>
                    <a:pt x="4879924" y="2194655"/>
                    <a:pt x="4892312" y="2119117"/>
                    <a:pt x="4917087" y="2053537"/>
                  </a:cubicBezTo>
                  <a:cubicBezTo>
                    <a:pt x="4941860" y="1987958"/>
                    <a:pt x="4976108" y="1932822"/>
                    <a:pt x="5019827" y="1888131"/>
                  </a:cubicBezTo>
                  <a:cubicBezTo>
                    <a:pt x="5063548" y="1843440"/>
                    <a:pt x="5115281" y="1809678"/>
                    <a:pt x="5175032" y="1786847"/>
                  </a:cubicBezTo>
                  <a:cubicBezTo>
                    <a:pt x="5234782" y="1764015"/>
                    <a:pt x="5299633" y="1752600"/>
                    <a:pt x="5369585" y="1752600"/>
                  </a:cubicBezTo>
                  <a:close/>
                  <a:moveTo>
                    <a:pt x="3618910" y="1752600"/>
                  </a:moveTo>
                  <a:cubicBezTo>
                    <a:pt x="3674288" y="1752600"/>
                    <a:pt x="3724080" y="1757458"/>
                    <a:pt x="3768285" y="1767173"/>
                  </a:cubicBezTo>
                  <a:cubicBezTo>
                    <a:pt x="3812491" y="1776889"/>
                    <a:pt x="3848196" y="1788061"/>
                    <a:pt x="3875399" y="1800692"/>
                  </a:cubicBezTo>
                  <a:lnTo>
                    <a:pt x="3827307" y="1984314"/>
                  </a:lnTo>
                  <a:cubicBezTo>
                    <a:pt x="3796218" y="1973627"/>
                    <a:pt x="3764642" y="1965855"/>
                    <a:pt x="3732581" y="1960997"/>
                  </a:cubicBezTo>
                  <a:cubicBezTo>
                    <a:pt x="3700520" y="1956140"/>
                    <a:pt x="3672831" y="1953711"/>
                    <a:pt x="3649514" y="1953711"/>
                  </a:cubicBezTo>
                  <a:cubicBezTo>
                    <a:pt x="3598993" y="1953711"/>
                    <a:pt x="3553087" y="1960041"/>
                    <a:pt x="3511797" y="1972701"/>
                  </a:cubicBezTo>
                  <a:cubicBezTo>
                    <a:pt x="3470505" y="1985362"/>
                    <a:pt x="3435044" y="2005081"/>
                    <a:pt x="3405411" y="2031860"/>
                  </a:cubicBezTo>
                  <a:cubicBezTo>
                    <a:pt x="3375780" y="2058638"/>
                    <a:pt x="3352705" y="2092718"/>
                    <a:pt x="3336189" y="2134100"/>
                  </a:cubicBezTo>
                  <a:cubicBezTo>
                    <a:pt x="3319673" y="2175482"/>
                    <a:pt x="3311414" y="2224409"/>
                    <a:pt x="3311414" y="2280880"/>
                  </a:cubicBezTo>
                  <a:cubicBezTo>
                    <a:pt x="3311414" y="2388965"/>
                    <a:pt x="3341775" y="2470272"/>
                    <a:pt x="3402496" y="2524800"/>
                  </a:cubicBezTo>
                  <a:cubicBezTo>
                    <a:pt x="3463219" y="2579328"/>
                    <a:pt x="3545072" y="2606592"/>
                    <a:pt x="3648056" y="2606592"/>
                  </a:cubicBezTo>
                  <a:cubicBezTo>
                    <a:pt x="3671373" y="2606592"/>
                    <a:pt x="3699549" y="2603435"/>
                    <a:pt x="3732581" y="2597120"/>
                  </a:cubicBezTo>
                  <a:cubicBezTo>
                    <a:pt x="3765615" y="2590805"/>
                    <a:pt x="3797674" y="2580846"/>
                    <a:pt x="3828765" y="2567244"/>
                  </a:cubicBezTo>
                  <a:lnTo>
                    <a:pt x="3872484" y="2749820"/>
                  </a:lnTo>
                  <a:cubicBezTo>
                    <a:pt x="3858882" y="2756575"/>
                    <a:pt x="3844066" y="2763330"/>
                    <a:pt x="3828036" y="2770086"/>
                  </a:cubicBezTo>
                  <a:cubicBezTo>
                    <a:pt x="3812005" y="2776841"/>
                    <a:pt x="3793060" y="2783111"/>
                    <a:pt x="3771200" y="2788895"/>
                  </a:cubicBezTo>
                  <a:cubicBezTo>
                    <a:pt x="3749340" y="2794678"/>
                    <a:pt x="3724080" y="2799259"/>
                    <a:pt x="3695419" y="2802636"/>
                  </a:cubicBezTo>
                  <a:cubicBezTo>
                    <a:pt x="3666758" y="2806014"/>
                    <a:pt x="3633968" y="2807703"/>
                    <a:pt x="3597049" y="2807703"/>
                  </a:cubicBezTo>
                  <a:cubicBezTo>
                    <a:pt x="3519326" y="2807703"/>
                    <a:pt x="3448646" y="2796530"/>
                    <a:pt x="3385009" y="2774184"/>
                  </a:cubicBezTo>
                  <a:cubicBezTo>
                    <a:pt x="3321373" y="2751839"/>
                    <a:pt x="3266966" y="2719049"/>
                    <a:pt x="3221789" y="2675815"/>
                  </a:cubicBezTo>
                  <a:cubicBezTo>
                    <a:pt x="3176612" y="2632581"/>
                    <a:pt x="3141636" y="2578903"/>
                    <a:pt x="3116861" y="2514781"/>
                  </a:cubicBezTo>
                  <a:cubicBezTo>
                    <a:pt x="3092086" y="2450659"/>
                    <a:pt x="3079700" y="2376821"/>
                    <a:pt x="3079700" y="2293267"/>
                  </a:cubicBezTo>
                  <a:cubicBezTo>
                    <a:pt x="3079700" y="2205828"/>
                    <a:pt x="3092086" y="2128347"/>
                    <a:pt x="3116861" y="2060824"/>
                  </a:cubicBezTo>
                  <a:cubicBezTo>
                    <a:pt x="3141636" y="1993301"/>
                    <a:pt x="3177340" y="1936709"/>
                    <a:pt x="3223974" y="1891046"/>
                  </a:cubicBezTo>
                  <a:cubicBezTo>
                    <a:pt x="3270609" y="1845383"/>
                    <a:pt x="3327201" y="1810893"/>
                    <a:pt x="3393753" y="1787575"/>
                  </a:cubicBezTo>
                  <a:cubicBezTo>
                    <a:pt x="3460305" y="1764258"/>
                    <a:pt x="3535357" y="1752600"/>
                    <a:pt x="3618910" y="1752600"/>
                  </a:cubicBezTo>
                  <a:close/>
                  <a:moveTo>
                    <a:pt x="6339734" y="1456763"/>
                  </a:moveTo>
                  <a:cubicBezTo>
                    <a:pt x="6347507" y="1491739"/>
                    <a:pt x="6361837" y="1516027"/>
                    <a:pt x="6382725" y="1529629"/>
                  </a:cubicBezTo>
                  <a:cubicBezTo>
                    <a:pt x="6403614" y="1543231"/>
                    <a:pt x="6430575" y="1550032"/>
                    <a:pt x="6463607" y="1550032"/>
                  </a:cubicBezTo>
                  <a:cubicBezTo>
                    <a:pt x="6495668" y="1550032"/>
                    <a:pt x="6522143" y="1543231"/>
                    <a:pt x="6543031" y="1529629"/>
                  </a:cubicBezTo>
                  <a:cubicBezTo>
                    <a:pt x="6563920" y="1516027"/>
                    <a:pt x="6577764" y="1491739"/>
                    <a:pt x="6584565" y="1456763"/>
                  </a:cubicBezTo>
                  <a:lnTo>
                    <a:pt x="6756529" y="1472793"/>
                  </a:lnTo>
                  <a:cubicBezTo>
                    <a:pt x="6754586" y="1511655"/>
                    <a:pt x="6745599" y="1544931"/>
                    <a:pt x="6729569" y="1572620"/>
                  </a:cubicBezTo>
                  <a:cubicBezTo>
                    <a:pt x="6713538" y="1600309"/>
                    <a:pt x="6692407" y="1623141"/>
                    <a:pt x="6666176" y="1641114"/>
                  </a:cubicBezTo>
                  <a:cubicBezTo>
                    <a:pt x="6639943" y="1659088"/>
                    <a:pt x="6609340" y="1672204"/>
                    <a:pt x="6574363" y="1680462"/>
                  </a:cubicBezTo>
                  <a:cubicBezTo>
                    <a:pt x="6539388" y="1688721"/>
                    <a:pt x="6502469" y="1692849"/>
                    <a:pt x="6463607" y="1692849"/>
                  </a:cubicBezTo>
                  <a:cubicBezTo>
                    <a:pt x="6423773" y="1692849"/>
                    <a:pt x="6386369" y="1688721"/>
                    <a:pt x="6351393" y="1680462"/>
                  </a:cubicBezTo>
                  <a:cubicBezTo>
                    <a:pt x="6316417" y="1672204"/>
                    <a:pt x="6285813" y="1659088"/>
                    <a:pt x="6259581" y="1641114"/>
                  </a:cubicBezTo>
                  <a:cubicBezTo>
                    <a:pt x="6233350" y="1623141"/>
                    <a:pt x="6212219" y="1600309"/>
                    <a:pt x="6196187" y="1572620"/>
                  </a:cubicBezTo>
                  <a:cubicBezTo>
                    <a:pt x="6180157" y="1544931"/>
                    <a:pt x="6171171" y="1511655"/>
                    <a:pt x="6169227" y="1472793"/>
                  </a:cubicBezTo>
                  <a:close/>
                  <a:moveTo>
                    <a:pt x="6228873" y="543582"/>
                  </a:moveTo>
                  <a:lnTo>
                    <a:pt x="6228873" y="845248"/>
                  </a:lnTo>
                  <a:lnTo>
                    <a:pt x="6322141" y="845248"/>
                  </a:lnTo>
                  <a:cubicBezTo>
                    <a:pt x="6398894" y="845248"/>
                    <a:pt x="6453787" y="830918"/>
                    <a:pt x="6486820" y="802257"/>
                  </a:cubicBezTo>
                  <a:cubicBezTo>
                    <a:pt x="6519852" y="773596"/>
                    <a:pt x="6536369" y="735463"/>
                    <a:pt x="6536369" y="687857"/>
                  </a:cubicBezTo>
                  <a:cubicBezTo>
                    <a:pt x="6536369" y="636365"/>
                    <a:pt x="6519123" y="599446"/>
                    <a:pt x="6484633" y="577101"/>
                  </a:cubicBezTo>
                  <a:cubicBezTo>
                    <a:pt x="6450143" y="554755"/>
                    <a:pt x="6395979" y="543582"/>
                    <a:pt x="6322141" y="543582"/>
                  </a:cubicBezTo>
                  <a:close/>
                  <a:moveTo>
                    <a:pt x="12778996" y="209855"/>
                  </a:moveTo>
                  <a:cubicBezTo>
                    <a:pt x="12726532" y="209855"/>
                    <a:pt x="12684757" y="221999"/>
                    <a:pt x="12653666" y="246288"/>
                  </a:cubicBezTo>
                  <a:cubicBezTo>
                    <a:pt x="12622577" y="270577"/>
                    <a:pt x="12607031" y="308953"/>
                    <a:pt x="12607031" y="361416"/>
                  </a:cubicBezTo>
                  <a:cubicBezTo>
                    <a:pt x="12607031" y="411937"/>
                    <a:pt x="12624520" y="448370"/>
                    <a:pt x="12659495" y="470716"/>
                  </a:cubicBezTo>
                  <a:cubicBezTo>
                    <a:pt x="12694471" y="493062"/>
                    <a:pt x="12741106" y="504234"/>
                    <a:pt x="12799399" y="504234"/>
                  </a:cubicBezTo>
                  <a:lnTo>
                    <a:pt x="12926186" y="504234"/>
                  </a:lnTo>
                  <a:lnTo>
                    <a:pt x="12926186" y="209855"/>
                  </a:lnTo>
                  <a:close/>
                  <a:moveTo>
                    <a:pt x="3902736" y="192367"/>
                  </a:moveTo>
                  <a:cubicBezTo>
                    <a:pt x="3866788" y="192367"/>
                    <a:pt x="3833027" y="199168"/>
                    <a:pt x="3801452" y="212769"/>
                  </a:cubicBezTo>
                  <a:cubicBezTo>
                    <a:pt x="3769876" y="226371"/>
                    <a:pt x="3742430" y="247016"/>
                    <a:pt x="3719113" y="274706"/>
                  </a:cubicBezTo>
                  <a:cubicBezTo>
                    <a:pt x="3695796" y="302395"/>
                    <a:pt x="3677579" y="337371"/>
                    <a:pt x="3664464" y="379633"/>
                  </a:cubicBezTo>
                  <a:cubicBezTo>
                    <a:pt x="3651347" y="421895"/>
                    <a:pt x="3644789" y="471202"/>
                    <a:pt x="3644789" y="527552"/>
                  </a:cubicBezTo>
                  <a:cubicBezTo>
                    <a:pt x="3644789" y="584873"/>
                    <a:pt x="3651832" y="634422"/>
                    <a:pt x="3665921" y="676199"/>
                  </a:cubicBezTo>
                  <a:cubicBezTo>
                    <a:pt x="3680008" y="717975"/>
                    <a:pt x="3699196" y="752708"/>
                    <a:pt x="3723485" y="780397"/>
                  </a:cubicBezTo>
                  <a:cubicBezTo>
                    <a:pt x="3747773" y="808086"/>
                    <a:pt x="3776434" y="828732"/>
                    <a:pt x="3809468" y="842334"/>
                  </a:cubicBezTo>
                  <a:cubicBezTo>
                    <a:pt x="3842499" y="855935"/>
                    <a:pt x="3877961" y="862736"/>
                    <a:pt x="3915852" y="862736"/>
                  </a:cubicBezTo>
                  <a:cubicBezTo>
                    <a:pt x="3952771" y="862736"/>
                    <a:pt x="3986774" y="855935"/>
                    <a:pt x="4017864" y="842334"/>
                  </a:cubicBezTo>
                  <a:cubicBezTo>
                    <a:pt x="4048954" y="828732"/>
                    <a:pt x="4075671" y="808086"/>
                    <a:pt x="4098018" y="780397"/>
                  </a:cubicBezTo>
                  <a:cubicBezTo>
                    <a:pt x="4120363" y="752708"/>
                    <a:pt x="4137607" y="717975"/>
                    <a:pt x="4149752" y="676199"/>
                  </a:cubicBezTo>
                  <a:cubicBezTo>
                    <a:pt x="4161897" y="634422"/>
                    <a:pt x="4167969" y="584873"/>
                    <a:pt x="4167969" y="527552"/>
                  </a:cubicBezTo>
                  <a:cubicBezTo>
                    <a:pt x="4167969" y="411937"/>
                    <a:pt x="4143679" y="327169"/>
                    <a:pt x="4095103" y="273248"/>
                  </a:cubicBezTo>
                  <a:cubicBezTo>
                    <a:pt x="4046525" y="219327"/>
                    <a:pt x="3982403" y="192367"/>
                    <a:pt x="3902736" y="192367"/>
                  </a:cubicBezTo>
                  <a:close/>
                  <a:moveTo>
                    <a:pt x="1483386" y="192367"/>
                  </a:moveTo>
                  <a:cubicBezTo>
                    <a:pt x="1447438" y="192367"/>
                    <a:pt x="1413676" y="199168"/>
                    <a:pt x="1382101" y="212769"/>
                  </a:cubicBezTo>
                  <a:cubicBezTo>
                    <a:pt x="1350525" y="226371"/>
                    <a:pt x="1323080" y="247016"/>
                    <a:pt x="1299763" y="274706"/>
                  </a:cubicBezTo>
                  <a:cubicBezTo>
                    <a:pt x="1276445" y="302395"/>
                    <a:pt x="1258229" y="337371"/>
                    <a:pt x="1245112" y="379633"/>
                  </a:cubicBezTo>
                  <a:cubicBezTo>
                    <a:pt x="1231997" y="421895"/>
                    <a:pt x="1225438" y="471202"/>
                    <a:pt x="1225438" y="527552"/>
                  </a:cubicBezTo>
                  <a:cubicBezTo>
                    <a:pt x="1225438" y="584873"/>
                    <a:pt x="1232482" y="634422"/>
                    <a:pt x="1246570" y="676199"/>
                  </a:cubicBezTo>
                  <a:cubicBezTo>
                    <a:pt x="1260658" y="717975"/>
                    <a:pt x="1279846" y="752708"/>
                    <a:pt x="1304135" y="780397"/>
                  </a:cubicBezTo>
                  <a:cubicBezTo>
                    <a:pt x="1328424" y="808086"/>
                    <a:pt x="1357084" y="828732"/>
                    <a:pt x="1390116" y="842334"/>
                  </a:cubicBezTo>
                  <a:cubicBezTo>
                    <a:pt x="1423149" y="855935"/>
                    <a:pt x="1458611" y="862736"/>
                    <a:pt x="1496501" y="862736"/>
                  </a:cubicBezTo>
                  <a:cubicBezTo>
                    <a:pt x="1533420" y="862736"/>
                    <a:pt x="1567425" y="855935"/>
                    <a:pt x="1598514" y="842334"/>
                  </a:cubicBezTo>
                  <a:cubicBezTo>
                    <a:pt x="1629604" y="828732"/>
                    <a:pt x="1656322" y="808086"/>
                    <a:pt x="1678666" y="780397"/>
                  </a:cubicBezTo>
                  <a:cubicBezTo>
                    <a:pt x="1701013" y="752708"/>
                    <a:pt x="1718258" y="717975"/>
                    <a:pt x="1730403" y="676199"/>
                  </a:cubicBezTo>
                  <a:cubicBezTo>
                    <a:pt x="1742547" y="634422"/>
                    <a:pt x="1748618" y="584873"/>
                    <a:pt x="1748618" y="527552"/>
                  </a:cubicBezTo>
                  <a:cubicBezTo>
                    <a:pt x="1748618" y="411937"/>
                    <a:pt x="1724330" y="327169"/>
                    <a:pt x="1675752" y="273248"/>
                  </a:cubicBezTo>
                  <a:cubicBezTo>
                    <a:pt x="1627175" y="219327"/>
                    <a:pt x="1563053" y="192367"/>
                    <a:pt x="1483386" y="192367"/>
                  </a:cubicBezTo>
                  <a:close/>
                  <a:moveTo>
                    <a:pt x="13403494" y="17488"/>
                  </a:moveTo>
                  <a:lnTo>
                    <a:pt x="13664355" y="17488"/>
                  </a:lnTo>
                  <a:lnTo>
                    <a:pt x="13894611" y="786955"/>
                  </a:lnTo>
                  <a:lnTo>
                    <a:pt x="14121955" y="17488"/>
                  </a:lnTo>
                  <a:lnTo>
                    <a:pt x="14374071" y="17488"/>
                  </a:lnTo>
                  <a:lnTo>
                    <a:pt x="14477543" y="1037615"/>
                  </a:lnTo>
                  <a:lnTo>
                    <a:pt x="14257487" y="1037615"/>
                  </a:lnTo>
                  <a:lnTo>
                    <a:pt x="14202107" y="359959"/>
                  </a:lnTo>
                  <a:lnTo>
                    <a:pt x="13992255" y="1037615"/>
                  </a:lnTo>
                  <a:lnTo>
                    <a:pt x="13783855" y="1037615"/>
                  </a:lnTo>
                  <a:lnTo>
                    <a:pt x="13576915" y="362874"/>
                  </a:lnTo>
                  <a:lnTo>
                    <a:pt x="13521537" y="1037615"/>
                  </a:lnTo>
                  <a:lnTo>
                    <a:pt x="13301481" y="1037615"/>
                  </a:lnTo>
                  <a:close/>
                  <a:moveTo>
                    <a:pt x="12786283" y="17488"/>
                  </a:moveTo>
                  <a:lnTo>
                    <a:pt x="13141869" y="17488"/>
                  </a:lnTo>
                  <a:lnTo>
                    <a:pt x="13141869" y="1037615"/>
                  </a:lnTo>
                  <a:lnTo>
                    <a:pt x="12923271" y="1037615"/>
                  </a:lnTo>
                  <a:lnTo>
                    <a:pt x="12923271" y="684943"/>
                  </a:lnTo>
                  <a:lnTo>
                    <a:pt x="12831459" y="684943"/>
                  </a:lnTo>
                  <a:cubicBezTo>
                    <a:pt x="12797456" y="684943"/>
                    <a:pt x="12771468" y="689557"/>
                    <a:pt x="12753493" y="698787"/>
                  </a:cubicBezTo>
                  <a:cubicBezTo>
                    <a:pt x="12735520" y="708017"/>
                    <a:pt x="12719245" y="725505"/>
                    <a:pt x="12704673" y="751251"/>
                  </a:cubicBezTo>
                  <a:cubicBezTo>
                    <a:pt x="12690099" y="776997"/>
                    <a:pt x="12673827" y="812944"/>
                    <a:pt x="12655851" y="859093"/>
                  </a:cubicBezTo>
                  <a:cubicBezTo>
                    <a:pt x="12637879" y="905241"/>
                    <a:pt x="12612375" y="964749"/>
                    <a:pt x="12579342" y="1037615"/>
                  </a:cubicBezTo>
                  <a:lnTo>
                    <a:pt x="12331597" y="1037615"/>
                  </a:lnTo>
                  <a:cubicBezTo>
                    <a:pt x="12360744" y="969607"/>
                    <a:pt x="12385033" y="911557"/>
                    <a:pt x="12404463" y="863465"/>
                  </a:cubicBezTo>
                  <a:cubicBezTo>
                    <a:pt x="12423894" y="815373"/>
                    <a:pt x="12441140" y="775540"/>
                    <a:pt x="12456199" y="743964"/>
                  </a:cubicBezTo>
                  <a:cubicBezTo>
                    <a:pt x="12471257" y="712389"/>
                    <a:pt x="12486073" y="687371"/>
                    <a:pt x="12500647" y="668912"/>
                  </a:cubicBezTo>
                  <a:cubicBezTo>
                    <a:pt x="12515221" y="650453"/>
                    <a:pt x="12532708" y="636365"/>
                    <a:pt x="12553110" y="626650"/>
                  </a:cubicBezTo>
                  <a:cubicBezTo>
                    <a:pt x="12501619" y="605275"/>
                    <a:pt x="12460085" y="572971"/>
                    <a:pt x="12428510" y="529737"/>
                  </a:cubicBezTo>
                  <a:cubicBezTo>
                    <a:pt x="12396934" y="486504"/>
                    <a:pt x="12381146" y="427482"/>
                    <a:pt x="12381146" y="352672"/>
                  </a:cubicBezTo>
                  <a:cubicBezTo>
                    <a:pt x="12381146" y="237058"/>
                    <a:pt x="12416609" y="152290"/>
                    <a:pt x="12487530" y="98369"/>
                  </a:cubicBezTo>
                  <a:cubicBezTo>
                    <a:pt x="12558455" y="44448"/>
                    <a:pt x="12658037" y="17488"/>
                    <a:pt x="12786283" y="17488"/>
                  </a:cubicBezTo>
                  <a:close/>
                  <a:moveTo>
                    <a:pt x="11493026" y="17488"/>
                  </a:moveTo>
                  <a:lnTo>
                    <a:pt x="12202743" y="17488"/>
                  </a:lnTo>
                  <a:lnTo>
                    <a:pt x="12202743" y="1037615"/>
                  </a:lnTo>
                  <a:lnTo>
                    <a:pt x="11984145" y="1037615"/>
                  </a:lnTo>
                  <a:lnTo>
                    <a:pt x="11984145" y="214227"/>
                  </a:lnTo>
                  <a:lnTo>
                    <a:pt x="11704339" y="214227"/>
                  </a:lnTo>
                  <a:cubicBezTo>
                    <a:pt x="11702395" y="345386"/>
                    <a:pt x="11698266" y="462943"/>
                    <a:pt x="11691951" y="566899"/>
                  </a:cubicBezTo>
                  <a:cubicBezTo>
                    <a:pt x="11685636" y="670855"/>
                    <a:pt x="11671549" y="758780"/>
                    <a:pt x="11649688" y="830675"/>
                  </a:cubicBezTo>
                  <a:cubicBezTo>
                    <a:pt x="11627828" y="902570"/>
                    <a:pt x="11595281" y="957462"/>
                    <a:pt x="11552048" y="995353"/>
                  </a:cubicBezTo>
                  <a:cubicBezTo>
                    <a:pt x="11508814" y="1033243"/>
                    <a:pt x="11450277" y="1052188"/>
                    <a:pt x="11376440" y="1052188"/>
                  </a:cubicBezTo>
                  <a:cubicBezTo>
                    <a:pt x="11351180" y="1052188"/>
                    <a:pt x="11328349" y="1048788"/>
                    <a:pt x="11307945" y="1041987"/>
                  </a:cubicBezTo>
                  <a:lnTo>
                    <a:pt x="11307945" y="836504"/>
                  </a:lnTo>
                  <a:cubicBezTo>
                    <a:pt x="11322519" y="839419"/>
                    <a:pt x="11334663" y="840876"/>
                    <a:pt x="11344379" y="840876"/>
                  </a:cubicBezTo>
                  <a:cubicBezTo>
                    <a:pt x="11371582" y="840876"/>
                    <a:pt x="11394170" y="832132"/>
                    <a:pt x="11412145" y="814644"/>
                  </a:cubicBezTo>
                  <a:cubicBezTo>
                    <a:pt x="11430118" y="797157"/>
                    <a:pt x="11444690" y="764610"/>
                    <a:pt x="11455864" y="717004"/>
                  </a:cubicBezTo>
                  <a:cubicBezTo>
                    <a:pt x="11467037" y="669398"/>
                    <a:pt x="11475294" y="604061"/>
                    <a:pt x="11480638" y="520994"/>
                  </a:cubicBezTo>
                  <a:cubicBezTo>
                    <a:pt x="11485982" y="437926"/>
                    <a:pt x="11489625" y="331298"/>
                    <a:pt x="11491569" y="201111"/>
                  </a:cubicBezTo>
                  <a:close/>
                  <a:moveTo>
                    <a:pt x="10544173" y="17488"/>
                  </a:moveTo>
                  <a:lnTo>
                    <a:pt x="11198513" y="17488"/>
                  </a:lnTo>
                  <a:lnTo>
                    <a:pt x="11198513" y="209855"/>
                  </a:lnTo>
                  <a:lnTo>
                    <a:pt x="10762773" y="209855"/>
                  </a:lnTo>
                  <a:lnTo>
                    <a:pt x="10762773" y="426996"/>
                  </a:lnTo>
                  <a:lnTo>
                    <a:pt x="11146049" y="426996"/>
                  </a:lnTo>
                  <a:lnTo>
                    <a:pt x="11146049" y="607704"/>
                  </a:lnTo>
                  <a:lnTo>
                    <a:pt x="10762773" y="607704"/>
                  </a:lnTo>
                  <a:lnTo>
                    <a:pt x="10762773" y="845248"/>
                  </a:lnTo>
                  <a:lnTo>
                    <a:pt x="11198513" y="845248"/>
                  </a:lnTo>
                  <a:lnTo>
                    <a:pt x="11198513" y="1037615"/>
                  </a:lnTo>
                  <a:lnTo>
                    <a:pt x="10544173" y="1037615"/>
                  </a:lnTo>
                  <a:close/>
                  <a:moveTo>
                    <a:pt x="9620668" y="17488"/>
                  </a:moveTo>
                  <a:lnTo>
                    <a:pt x="10417825" y="17488"/>
                  </a:lnTo>
                  <a:lnTo>
                    <a:pt x="10417825" y="218599"/>
                  </a:lnTo>
                  <a:lnTo>
                    <a:pt x="10129274" y="218599"/>
                  </a:lnTo>
                  <a:lnTo>
                    <a:pt x="10129274" y="1037615"/>
                  </a:lnTo>
                  <a:lnTo>
                    <a:pt x="9910676" y="1037615"/>
                  </a:lnTo>
                  <a:lnTo>
                    <a:pt x="9910676" y="218599"/>
                  </a:lnTo>
                  <a:lnTo>
                    <a:pt x="9620668" y="218599"/>
                  </a:lnTo>
                  <a:close/>
                  <a:moveTo>
                    <a:pt x="8629650" y="17488"/>
                  </a:moveTo>
                  <a:lnTo>
                    <a:pt x="8848248" y="17488"/>
                  </a:lnTo>
                  <a:lnTo>
                    <a:pt x="8848248" y="727205"/>
                  </a:lnTo>
                  <a:lnTo>
                    <a:pt x="9260671" y="17488"/>
                  </a:lnTo>
                  <a:lnTo>
                    <a:pt x="9493843" y="17488"/>
                  </a:lnTo>
                  <a:lnTo>
                    <a:pt x="9493843" y="1037615"/>
                  </a:lnTo>
                  <a:lnTo>
                    <a:pt x="9275245" y="1037615"/>
                  </a:lnTo>
                  <a:lnTo>
                    <a:pt x="9275245" y="326441"/>
                  </a:lnTo>
                  <a:lnTo>
                    <a:pt x="8864279" y="1037615"/>
                  </a:lnTo>
                  <a:lnTo>
                    <a:pt x="8629650" y="1037615"/>
                  </a:lnTo>
                  <a:close/>
                  <a:moveTo>
                    <a:pt x="7196166" y="17488"/>
                  </a:moveTo>
                  <a:lnTo>
                    <a:pt x="7440996" y="17488"/>
                  </a:lnTo>
                  <a:lnTo>
                    <a:pt x="7694571" y="448856"/>
                  </a:lnTo>
                  <a:lnTo>
                    <a:pt x="7739747" y="448856"/>
                  </a:lnTo>
                  <a:lnTo>
                    <a:pt x="7739747" y="17488"/>
                  </a:lnTo>
                  <a:lnTo>
                    <a:pt x="7958346" y="17488"/>
                  </a:lnTo>
                  <a:lnTo>
                    <a:pt x="7958346" y="448856"/>
                  </a:lnTo>
                  <a:lnTo>
                    <a:pt x="8003524" y="448856"/>
                  </a:lnTo>
                  <a:lnTo>
                    <a:pt x="8257098" y="17488"/>
                  </a:lnTo>
                  <a:lnTo>
                    <a:pt x="8501928" y="17488"/>
                  </a:lnTo>
                  <a:lnTo>
                    <a:pt x="8210463" y="479460"/>
                  </a:lnTo>
                  <a:cubicBezTo>
                    <a:pt x="8239611" y="488204"/>
                    <a:pt x="8264385" y="505692"/>
                    <a:pt x="8284787" y="531923"/>
                  </a:cubicBezTo>
                  <a:cubicBezTo>
                    <a:pt x="8305190" y="558155"/>
                    <a:pt x="8326077" y="593860"/>
                    <a:pt x="8347453" y="639037"/>
                  </a:cubicBezTo>
                  <a:cubicBezTo>
                    <a:pt x="8368826" y="684214"/>
                    <a:pt x="8392872" y="739835"/>
                    <a:pt x="8419590" y="805901"/>
                  </a:cubicBezTo>
                  <a:cubicBezTo>
                    <a:pt x="8446307" y="871966"/>
                    <a:pt x="8481040" y="949204"/>
                    <a:pt x="8523789" y="1037615"/>
                  </a:cubicBezTo>
                  <a:lnTo>
                    <a:pt x="8273128" y="1037615"/>
                  </a:lnTo>
                  <a:cubicBezTo>
                    <a:pt x="8244953" y="977379"/>
                    <a:pt x="8221879" y="925158"/>
                    <a:pt x="8203906" y="880953"/>
                  </a:cubicBezTo>
                  <a:cubicBezTo>
                    <a:pt x="8185932" y="836747"/>
                    <a:pt x="8170873" y="799100"/>
                    <a:pt x="8158728" y="768010"/>
                  </a:cubicBezTo>
                  <a:cubicBezTo>
                    <a:pt x="8146584" y="736920"/>
                    <a:pt x="8135897" y="711660"/>
                    <a:pt x="8126667" y="692229"/>
                  </a:cubicBezTo>
                  <a:cubicBezTo>
                    <a:pt x="8117438" y="672798"/>
                    <a:pt x="8107479" y="657496"/>
                    <a:pt x="8096793" y="646323"/>
                  </a:cubicBezTo>
                  <a:cubicBezTo>
                    <a:pt x="8086105" y="635151"/>
                    <a:pt x="8073232" y="627378"/>
                    <a:pt x="8058173" y="623006"/>
                  </a:cubicBezTo>
                  <a:cubicBezTo>
                    <a:pt x="8043114" y="618634"/>
                    <a:pt x="8023440" y="616448"/>
                    <a:pt x="7999152" y="616448"/>
                  </a:cubicBezTo>
                  <a:lnTo>
                    <a:pt x="7958346" y="616448"/>
                  </a:lnTo>
                  <a:lnTo>
                    <a:pt x="7958346" y="1037615"/>
                  </a:lnTo>
                  <a:lnTo>
                    <a:pt x="7739747" y="1037615"/>
                  </a:lnTo>
                  <a:lnTo>
                    <a:pt x="7739747" y="616448"/>
                  </a:lnTo>
                  <a:lnTo>
                    <a:pt x="7698942" y="616448"/>
                  </a:lnTo>
                  <a:cubicBezTo>
                    <a:pt x="7674654" y="616448"/>
                    <a:pt x="7654979" y="618634"/>
                    <a:pt x="7639921" y="623006"/>
                  </a:cubicBezTo>
                  <a:cubicBezTo>
                    <a:pt x="7624861" y="627378"/>
                    <a:pt x="7611988" y="635151"/>
                    <a:pt x="7601302" y="646323"/>
                  </a:cubicBezTo>
                  <a:cubicBezTo>
                    <a:pt x="7590614" y="657496"/>
                    <a:pt x="7580656" y="672798"/>
                    <a:pt x="7571426" y="692229"/>
                  </a:cubicBezTo>
                  <a:cubicBezTo>
                    <a:pt x="7562197" y="711660"/>
                    <a:pt x="7551509" y="736920"/>
                    <a:pt x="7539366" y="768010"/>
                  </a:cubicBezTo>
                  <a:cubicBezTo>
                    <a:pt x="7527221" y="799100"/>
                    <a:pt x="7512161" y="836747"/>
                    <a:pt x="7494188" y="880953"/>
                  </a:cubicBezTo>
                  <a:cubicBezTo>
                    <a:pt x="7476214" y="925158"/>
                    <a:pt x="7453140" y="977379"/>
                    <a:pt x="7424966" y="1037615"/>
                  </a:cubicBezTo>
                  <a:lnTo>
                    <a:pt x="7174305" y="1037615"/>
                  </a:lnTo>
                  <a:cubicBezTo>
                    <a:pt x="7217054" y="949204"/>
                    <a:pt x="7251787" y="871966"/>
                    <a:pt x="7278504" y="805901"/>
                  </a:cubicBezTo>
                  <a:cubicBezTo>
                    <a:pt x="7305222" y="739835"/>
                    <a:pt x="7329267" y="684214"/>
                    <a:pt x="7350642" y="639037"/>
                  </a:cubicBezTo>
                  <a:cubicBezTo>
                    <a:pt x="7372016" y="593860"/>
                    <a:pt x="7392904" y="558155"/>
                    <a:pt x="7413307" y="531923"/>
                  </a:cubicBezTo>
                  <a:cubicBezTo>
                    <a:pt x="7433709" y="505692"/>
                    <a:pt x="7458484" y="488204"/>
                    <a:pt x="7487630" y="479460"/>
                  </a:cubicBezTo>
                  <a:close/>
                  <a:moveTo>
                    <a:pt x="6010275" y="17488"/>
                  </a:moveTo>
                  <a:lnTo>
                    <a:pt x="6228873" y="17488"/>
                  </a:lnTo>
                  <a:lnTo>
                    <a:pt x="6228873" y="351215"/>
                  </a:lnTo>
                  <a:lnTo>
                    <a:pt x="6352745" y="351215"/>
                  </a:lnTo>
                  <a:cubicBezTo>
                    <a:pt x="6482933" y="351215"/>
                    <a:pt x="6583731" y="377933"/>
                    <a:pt x="6655140" y="431368"/>
                  </a:cubicBezTo>
                  <a:cubicBezTo>
                    <a:pt x="6726549" y="484803"/>
                    <a:pt x="6762254" y="569814"/>
                    <a:pt x="6762254" y="686400"/>
                  </a:cubicBezTo>
                  <a:cubicBezTo>
                    <a:pt x="6762254" y="798128"/>
                    <a:pt x="6725092" y="884596"/>
                    <a:pt x="6650769" y="945804"/>
                  </a:cubicBezTo>
                  <a:cubicBezTo>
                    <a:pt x="6576446" y="1007011"/>
                    <a:pt x="6471761" y="1037615"/>
                    <a:pt x="6336715" y="1037615"/>
                  </a:cubicBezTo>
                  <a:lnTo>
                    <a:pt x="6010275" y="1037615"/>
                  </a:lnTo>
                  <a:close/>
                  <a:moveTo>
                    <a:pt x="4562475" y="17488"/>
                  </a:moveTo>
                  <a:lnTo>
                    <a:pt x="4781074" y="17488"/>
                  </a:lnTo>
                  <a:lnTo>
                    <a:pt x="4781074" y="840876"/>
                  </a:lnTo>
                  <a:lnTo>
                    <a:pt x="5047764" y="840876"/>
                  </a:lnTo>
                  <a:lnTo>
                    <a:pt x="5047764" y="17488"/>
                  </a:lnTo>
                  <a:lnTo>
                    <a:pt x="5266362" y="17488"/>
                  </a:lnTo>
                  <a:lnTo>
                    <a:pt x="5266362" y="840876"/>
                  </a:lnTo>
                  <a:lnTo>
                    <a:pt x="5533053" y="840876"/>
                  </a:lnTo>
                  <a:lnTo>
                    <a:pt x="5533053" y="17488"/>
                  </a:lnTo>
                  <a:lnTo>
                    <a:pt x="5751652" y="17488"/>
                  </a:lnTo>
                  <a:lnTo>
                    <a:pt x="5751652" y="840876"/>
                  </a:lnTo>
                  <a:lnTo>
                    <a:pt x="5874066" y="840876"/>
                  </a:lnTo>
                  <a:lnTo>
                    <a:pt x="5874066" y="1264958"/>
                  </a:lnTo>
                  <a:lnTo>
                    <a:pt x="5667127" y="1264958"/>
                  </a:lnTo>
                  <a:lnTo>
                    <a:pt x="5667127" y="1037615"/>
                  </a:lnTo>
                  <a:lnTo>
                    <a:pt x="4562475" y="1037615"/>
                  </a:lnTo>
                  <a:close/>
                  <a:moveTo>
                    <a:pt x="2211620" y="17488"/>
                  </a:moveTo>
                  <a:lnTo>
                    <a:pt x="2472480" y="17488"/>
                  </a:lnTo>
                  <a:lnTo>
                    <a:pt x="2702738" y="786955"/>
                  </a:lnTo>
                  <a:lnTo>
                    <a:pt x="2930080" y="17488"/>
                  </a:lnTo>
                  <a:lnTo>
                    <a:pt x="3182197" y="17488"/>
                  </a:lnTo>
                  <a:lnTo>
                    <a:pt x="3285668" y="1037615"/>
                  </a:lnTo>
                  <a:lnTo>
                    <a:pt x="3065611" y="1037615"/>
                  </a:lnTo>
                  <a:lnTo>
                    <a:pt x="3010233" y="359959"/>
                  </a:lnTo>
                  <a:lnTo>
                    <a:pt x="2800378" y="1037615"/>
                  </a:lnTo>
                  <a:lnTo>
                    <a:pt x="2591982" y="1037615"/>
                  </a:lnTo>
                  <a:lnTo>
                    <a:pt x="2385041" y="362874"/>
                  </a:lnTo>
                  <a:lnTo>
                    <a:pt x="2329663" y="1037615"/>
                  </a:lnTo>
                  <a:lnTo>
                    <a:pt x="2109607" y="1037615"/>
                  </a:lnTo>
                  <a:close/>
                  <a:moveTo>
                    <a:pt x="0" y="17488"/>
                  </a:moveTo>
                  <a:lnTo>
                    <a:pt x="827760" y="17488"/>
                  </a:lnTo>
                  <a:lnTo>
                    <a:pt x="827760" y="1037615"/>
                  </a:lnTo>
                  <a:lnTo>
                    <a:pt x="609162" y="1037615"/>
                  </a:lnTo>
                  <a:lnTo>
                    <a:pt x="609162" y="214227"/>
                  </a:lnTo>
                  <a:lnTo>
                    <a:pt x="218598" y="214227"/>
                  </a:lnTo>
                  <a:lnTo>
                    <a:pt x="218598" y="1037615"/>
                  </a:lnTo>
                  <a:lnTo>
                    <a:pt x="0" y="1037615"/>
                  </a:lnTo>
                  <a:close/>
                  <a:moveTo>
                    <a:pt x="3902736" y="0"/>
                  </a:moveTo>
                  <a:cubicBezTo>
                    <a:pt x="3981432" y="0"/>
                    <a:pt x="4051626" y="12144"/>
                    <a:pt x="4113319" y="36433"/>
                  </a:cubicBezTo>
                  <a:cubicBezTo>
                    <a:pt x="4175012" y="60722"/>
                    <a:pt x="4226991" y="95455"/>
                    <a:pt x="4269253" y="140632"/>
                  </a:cubicBezTo>
                  <a:cubicBezTo>
                    <a:pt x="4311516" y="185809"/>
                    <a:pt x="4343819" y="241187"/>
                    <a:pt x="4366164" y="306767"/>
                  </a:cubicBezTo>
                  <a:cubicBezTo>
                    <a:pt x="4388511" y="372346"/>
                    <a:pt x="4399683" y="445941"/>
                    <a:pt x="4399683" y="527552"/>
                  </a:cubicBezTo>
                  <a:cubicBezTo>
                    <a:pt x="4399683" y="617906"/>
                    <a:pt x="4387297" y="696358"/>
                    <a:pt x="4362522" y="762909"/>
                  </a:cubicBezTo>
                  <a:cubicBezTo>
                    <a:pt x="4337747" y="829461"/>
                    <a:pt x="4303257" y="884353"/>
                    <a:pt x="4259051" y="927587"/>
                  </a:cubicBezTo>
                  <a:cubicBezTo>
                    <a:pt x="4214846" y="970821"/>
                    <a:pt x="4162868" y="1002882"/>
                    <a:pt x="4103117" y="1023771"/>
                  </a:cubicBezTo>
                  <a:cubicBezTo>
                    <a:pt x="4043367" y="1044659"/>
                    <a:pt x="3978517" y="1055103"/>
                    <a:pt x="3908565" y="1055103"/>
                  </a:cubicBezTo>
                  <a:cubicBezTo>
                    <a:pt x="3834727" y="1055103"/>
                    <a:pt x="3767447" y="1043687"/>
                    <a:pt x="3706726" y="1020856"/>
                  </a:cubicBezTo>
                  <a:cubicBezTo>
                    <a:pt x="3646003" y="998025"/>
                    <a:pt x="3593782" y="964263"/>
                    <a:pt x="3550064" y="919572"/>
                  </a:cubicBezTo>
                  <a:cubicBezTo>
                    <a:pt x="3506343" y="874881"/>
                    <a:pt x="3472582" y="819745"/>
                    <a:pt x="3448779" y="754165"/>
                  </a:cubicBezTo>
                  <a:cubicBezTo>
                    <a:pt x="3424976" y="688586"/>
                    <a:pt x="3413075" y="613048"/>
                    <a:pt x="3413075" y="527552"/>
                  </a:cubicBezTo>
                  <a:cubicBezTo>
                    <a:pt x="3413075" y="442055"/>
                    <a:pt x="3425462" y="366517"/>
                    <a:pt x="3450236" y="300937"/>
                  </a:cubicBezTo>
                  <a:cubicBezTo>
                    <a:pt x="3475011" y="235358"/>
                    <a:pt x="3509258" y="180222"/>
                    <a:pt x="3552978" y="135531"/>
                  </a:cubicBezTo>
                  <a:cubicBezTo>
                    <a:pt x="3596698" y="90840"/>
                    <a:pt x="3648433" y="57078"/>
                    <a:pt x="3708182" y="34247"/>
                  </a:cubicBezTo>
                  <a:cubicBezTo>
                    <a:pt x="3767933" y="11415"/>
                    <a:pt x="3832785" y="0"/>
                    <a:pt x="3902736" y="0"/>
                  </a:cubicBezTo>
                  <a:close/>
                  <a:moveTo>
                    <a:pt x="1483386" y="0"/>
                  </a:moveTo>
                  <a:cubicBezTo>
                    <a:pt x="1562081" y="0"/>
                    <a:pt x="1632276" y="12144"/>
                    <a:pt x="1693969" y="36433"/>
                  </a:cubicBezTo>
                  <a:cubicBezTo>
                    <a:pt x="1755662" y="60722"/>
                    <a:pt x="1807640" y="95455"/>
                    <a:pt x="1849903" y="140632"/>
                  </a:cubicBezTo>
                  <a:cubicBezTo>
                    <a:pt x="1892164" y="185809"/>
                    <a:pt x="1924469" y="241187"/>
                    <a:pt x="1946815" y="306767"/>
                  </a:cubicBezTo>
                  <a:cubicBezTo>
                    <a:pt x="1969161" y="372346"/>
                    <a:pt x="1980333" y="445941"/>
                    <a:pt x="1980333" y="527552"/>
                  </a:cubicBezTo>
                  <a:cubicBezTo>
                    <a:pt x="1980333" y="617906"/>
                    <a:pt x="1967946" y="696358"/>
                    <a:pt x="1943172" y="762909"/>
                  </a:cubicBezTo>
                  <a:cubicBezTo>
                    <a:pt x="1918397" y="829461"/>
                    <a:pt x="1883907" y="884353"/>
                    <a:pt x="1839702" y="927587"/>
                  </a:cubicBezTo>
                  <a:cubicBezTo>
                    <a:pt x="1795496" y="970821"/>
                    <a:pt x="1743517" y="1002882"/>
                    <a:pt x="1683768" y="1023771"/>
                  </a:cubicBezTo>
                  <a:cubicBezTo>
                    <a:pt x="1624017" y="1044659"/>
                    <a:pt x="1559166" y="1055103"/>
                    <a:pt x="1489215" y="1055103"/>
                  </a:cubicBezTo>
                  <a:cubicBezTo>
                    <a:pt x="1415376" y="1055103"/>
                    <a:pt x="1348097" y="1043687"/>
                    <a:pt x="1287375" y="1020856"/>
                  </a:cubicBezTo>
                  <a:cubicBezTo>
                    <a:pt x="1226653" y="998025"/>
                    <a:pt x="1174433" y="964263"/>
                    <a:pt x="1130712" y="919572"/>
                  </a:cubicBezTo>
                  <a:cubicBezTo>
                    <a:pt x="1086993" y="874881"/>
                    <a:pt x="1053232" y="819745"/>
                    <a:pt x="1029429" y="754165"/>
                  </a:cubicBezTo>
                  <a:cubicBezTo>
                    <a:pt x="1005625" y="688586"/>
                    <a:pt x="993724" y="613048"/>
                    <a:pt x="993724" y="527552"/>
                  </a:cubicBezTo>
                  <a:cubicBezTo>
                    <a:pt x="993724" y="442055"/>
                    <a:pt x="1006112" y="366517"/>
                    <a:pt x="1030887" y="300937"/>
                  </a:cubicBezTo>
                  <a:cubicBezTo>
                    <a:pt x="1055661" y="235358"/>
                    <a:pt x="1089908" y="180222"/>
                    <a:pt x="1133628" y="135531"/>
                  </a:cubicBezTo>
                  <a:cubicBezTo>
                    <a:pt x="1177347" y="90840"/>
                    <a:pt x="1229082" y="57078"/>
                    <a:pt x="1288833" y="34247"/>
                  </a:cubicBezTo>
                  <a:cubicBezTo>
                    <a:pt x="1348583" y="11415"/>
                    <a:pt x="1413433" y="0"/>
                    <a:pt x="148338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" name="CustomShape 7"/>
          <p:cNvSpPr/>
          <p:nvPr/>
        </p:nvSpPr>
        <p:spPr>
          <a:xfrm>
            <a:off x="789480" y="17781480"/>
            <a:ext cx="19926720" cy="6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" name="Group 8"/>
          <p:cNvGrpSpPr/>
          <p:nvPr/>
        </p:nvGrpSpPr>
        <p:grpSpPr>
          <a:xfrm>
            <a:off x="0" y="26490960"/>
            <a:ext cx="21222000" cy="2515320"/>
            <a:chOff x="0" y="26490960"/>
            <a:chExt cx="21222000" cy="2515320"/>
          </a:xfrm>
        </p:grpSpPr>
        <p:sp>
          <p:nvSpPr>
            <p:cNvPr id="12" name="CustomShape 9"/>
            <p:cNvSpPr/>
            <p:nvPr/>
          </p:nvSpPr>
          <p:spPr>
            <a:xfrm>
              <a:off x="0" y="26490960"/>
              <a:ext cx="21056400" cy="2515320"/>
            </a:xfrm>
            <a:custGeom>
              <a:avLst/>
              <a:gdLst/>
              <a:ahLst/>
              <a:rect l="l" t="t" r="r" b="b"/>
              <a:pathLst>
                <a:path w="21240173" h="2182868">
                  <a:moveTo>
                    <a:pt x="0" y="0"/>
                  </a:moveTo>
                  <a:lnTo>
                    <a:pt x="21240174" y="0"/>
                  </a:lnTo>
                  <a:lnTo>
                    <a:pt x="21240174" y="2182868"/>
                  </a:lnTo>
                  <a:lnTo>
                    <a:pt x="1" y="2182868"/>
                  </a:lnTo>
                  <a:close/>
                </a:path>
              </a:pathLst>
            </a:custGeom>
            <a:solidFill>
              <a:srgbClr val="811211"/>
            </a:solidFill>
            <a:ln w="12398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0"/>
            <p:cNvSpPr/>
            <p:nvPr/>
          </p:nvSpPr>
          <p:spPr>
            <a:xfrm>
              <a:off x="1416600" y="27087480"/>
              <a:ext cx="19805400" cy="49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noAutofit/>
            </a:bodyPr>
            <a:p>
              <a:pPr>
                <a:lnSpc>
                  <a:spcPct val="100000"/>
                </a:lnSpc>
              </a:pPr>
              <a:r>
                <a:rPr b="1" lang="ru-RU" sz="4400" spc="-1" strike="noStrike">
                  <a:solidFill>
                    <a:srgbClr val="ffffff"/>
                  </a:solidFill>
                  <a:latin typeface="Rosatom"/>
                  <a:ea typeface="Rosatom"/>
                </a:rPr>
                <a:t>СОБРАННЫЕ ДЕНЬГИ ПОЙДУТ НА ПОКУПКУ ПРОДУКТОВ,</a:t>
              </a:r>
              <a:br/>
              <a:r>
                <a:rPr b="1" lang="ru-RU" sz="4400" spc="-1" strike="noStrike">
                  <a:solidFill>
                    <a:srgbClr val="ffffff"/>
                  </a:solidFill>
                  <a:latin typeface="Rosatom"/>
                  <a:ea typeface="Rosatom"/>
                </a:rPr>
                <a:t>ЛЕКАРСТВ, ВЕЩЕЙ И ПРЕДМЕТОВ ПЕРВОЙ НЕОБХОДИМОСТИ.</a:t>
              </a:r>
              <a:endParaRPr b="0" lang="ru-RU" sz="4400" spc="-1" strike="noStrike">
                <a:latin typeface="Arial"/>
              </a:endParaRPr>
            </a:p>
          </p:txBody>
        </p:sp>
      </p:grpSp>
      <p:sp>
        <p:nvSpPr>
          <p:cNvPr id="14" name="CustomShape 11"/>
          <p:cNvSpPr/>
          <p:nvPr/>
        </p:nvSpPr>
        <p:spPr>
          <a:xfrm>
            <a:off x="1449720" y="15281280"/>
            <a:ext cx="18095400" cy="3768120"/>
          </a:xfrm>
          <a:prstGeom prst="rect">
            <a:avLst/>
          </a:prstGeom>
          <a:solidFill>
            <a:srgbClr val="ffffff"/>
          </a:solidFill>
          <a:ln w="152400">
            <a:solidFill>
              <a:srgbClr val="8112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64000" rIns="90000" tIns="45000" bIns="360000" anchor="b">
            <a:noAutofit/>
          </a:bodyPr>
          <a:p>
            <a:pPr marL="457200" indent="-456840">
              <a:lnSpc>
                <a:spcPct val="100000"/>
              </a:lnSpc>
              <a:spcAft>
                <a:spcPts val="1199"/>
              </a:spcAft>
              <a:buClr>
                <a:srgbClr val="3b3838"/>
              </a:buClr>
              <a:buFont typeface="Arial"/>
              <a:buChar char="•"/>
            </a:pPr>
            <a:r>
              <a:rPr b="1" lang="ru-RU" sz="4600" spc="-1" strike="noStrike">
                <a:solidFill>
                  <a:srgbClr val="3b3838"/>
                </a:solidFill>
                <a:latin typeface="Rosatom"/>
                <a:ea typeface="Rosatom"/>
              </a:rPr>
              <a:t>ЖИТЕЛЯМ НАСЕЛЕННЫХ ПУНКТОВ КУРСКОЙ ОБЛАСТИ </a:t>
            </a:r>
            <a:endParaRPr b="0" lang="ru-RU" sz="46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1199"/>
              </a:spcAft>
              <a:buClr>
                <a:srgbClr val="3b3838"/>
              </a:buClr>
              <a:buFont typeface="Arial"/>
              <a:buChar char="•"/>
            </a:pPr>
            <a:r>
              <a:rPr b="1" lang="ru-RU" sz="4600" spc="-1" strike="noStrike">
                <a:solidFill>
                  <a:srgbClr val="3b3838"/>
                </a:solidFill>
                <a:latin typeface="Rosatom"/>
                <a:ea typeface="Rosatom"/>
              </a:rPr>
              <a:t>ВЫНУЖДЕННЫМ ПЕРЕСЕЛЕНЦАМ</a:t>
            </a:r>
            <a:endParaRPr b="0" lang="ru-RU" sz="4600" spc="-1" strike="noStrike">
              <a:latin typeface="Arial"/>
            </a:endParaRPr>
          </a:p>
        </p:txBody>
      </p:sp>
      <p:sp>
        <p:nvSpPr>
          <p:cNvPr id="15" name="CustomShape 12"/>
          <p:cNvSpPr/>
          <p:nvPr/>
        </p:nvSpPr>
        <p:spPr>
          <a:xfrm>
            <a:off x="1644480" y="15182640"/>
            <a:ext cx="17900280" cy="1190880"/>
          </a:xfrm>
          <a:prstGeom prst="rect">
            <a:avLst/>
          </a:prstGeom>
          <a:noFill/>
          <a:ln w="76200">
            <a:noFill/>
          </a:ln>
        </p:spPr>
        <p:style>
          <a:lnRef idx="0"/>
          <a:fillRef idx="0"/>
          <a:effectRef idx="0"/>
          <a:fontRef idx="minor"/>
        </p:style>
        <p:txBody>
          <a:bodyPr lIns="612000" rIns="36000" tIns="108000" bIns="144000">
            <a:noAutofit/>
          </a:bodyPr>
          <a:p>
            <a:pPr>
              <a:lnSpc>
                <a:spcPct val="150000"/>
              </a:lnSpc>
            </a:pPr>
            <a:r>
              <a:rPr b="1" lang="ru-RU" sz="6600" spc="-1" strike="noStrike">
                <a:solidFill>
                  <a:srgbClr val="811211"/>
                </a:solidFill>
                <a:latin typeface="Rosatom"/>
                <a:ea typeface="Rosatom"/>
              </a:rPr>
              <a:t>КОМУ ПОМОГАЕМ: 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16" name="CustomShape 13"/>
          <p:cNvSpPr/>
          <p:nvPr/>
        </p:nvSpPr>
        <p:spPr>
          <a:xfrm>
            <a:off x="1438560" y="20102400"/>
            <a:ext cx="18119160" cy="5594400"/>
          </a:xfrm>
          <a:prstGeom prst="rect">
            <a:avLst/>
          </a:prstGeom>
          <a:solidFill>
            <a:srgbClr val="ffffff"/>
          </a:solidFill>
          <a:ln w="152400">
            <a:solidFill>
              <a:srgbClr val="8112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64000" rIns="90000" tIns="45000" bIns="360000" anchor="b">
            <a:noAutofit/>
          </a:bodyPr>
          <a:p>
            <a:pPr>
              <a:lnSpc>
                <a:spcPct val="120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ru-RU" sz="4800" spc="-1" strike="noStrike">
                <a:solidFill>
                  <a:srgbClr val="3b3838"/>
                </a:solidFill>
                <a:latin typeface="Rosatom"/>
                <a:ea typeface="Rosatom"/>
              </a:rPr>
              <a:t>ОТСКАНИРУЙТЕ QR-КОД</a:t>
            </a:r>
            <a:br/>
            <a:r>
              <a:rPr b="1" lang="ru-RU" sz="4800" spc="-1" strike="noStrike">
                <a:solidFill>
                  <a:srgbClr val="3b3838"/>
                </a:solidFill>
                <a:latin typeface="Rosatom"/>
                <a:ea typeface="Rosatom"/>
              </a:rPr>
              <a:t>И ПЕРЕВЕДИТЕ СРЕДСТВА</a:t>
            </a:r>
            <a:br/>
            <a:r>
              <a:rPr b="1" lang="ru-RU" sz="4800" spc="-1" strike="noStrike">
                <a:solidFill>
                  <a:srgbClr val="3b3838"/>
                </a:solidFill>
                <a:latin typeface="Rosatom"/>
                <a:ea typeface="Rosatom"/>
              </a:rPr>
              <a:t>С ПОМОЩЬЮ СБП ИЛИ ОПЛАТЫ</a:t>
            </a:r>
            <a:br/>
            <a:r>
              <a:rPr b="1" lang="ru-RU" sz="4800" spc="-1" strike="noStrike">
                <a:solidFill>
                  <a:srgbClr val="3b3838"/>
                </a:solidFill>
                <a:latin typeface="Rosatom"/>
                <a:ea typeface="Rosatom"/>
              </a:rPr>
              <a:t>БАНКОВСКОЙ КАРТОЙ.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7" name="CustomShape 14"/>
          <p:cNvSpPr/>
          <p:nvPr/>
        </p:nvSpPr>
        <p:spPr>
          <a:xfrm>
            <a:off x="1644480" y="20118240"/>
            <a:ext cx="17900280" cy="2339640"/>
          </a:xfrm>
          <a:prstGeom prst="rect">
            <a:avLst/>
          </a:prstGeom>
          <a:noFill/>
          <a:ln w="76200">
            <a:noFill/>
          </a:ln>
        </p:spPr>
        <p:style>
          <a:lnRef idx="0"/>
          <a:fillRef idx="0"/>
          <a:effectRef idx="0"/>
          <a:fontRef idx="minor"/>
        </p:style>
        <p:txBody>
          <a:bodyPr lIns="612000" rIns="36000" tIns="108000" bIns="144000">
            <a:noAutofit/>
          </a:bodyPr>
          <a:p>
            <a:pPr>
              <a:lnSpc>
                <a:spcPct val="150000"/>
              </a:lnSpc>
            </a:pPr>
            <a:r>
              <a:rPr b="1" lang="ru-RU" sz="6600" spc="-1" strike="noStrike">
                <a:solidFill>
                  <a:srgbClr val="811211"/>
                </a:solidFill>
                <a:latin typeface="Rosatom"/>
                <a:ea typeface="Rosatom"/>
              </a:rPr>
              <a:t>КАК ПОМОЧЬ: 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18" name="Рисунок 18" descr=""/>
          <p:cNvPicPr/>
          <p:nvPr/>
        </p:nvPicPr>
        <p:blipFill>
          <a:blip r:embed="rId6"/>
          <a:stretch/>
        </p:blipFill>
        <p:spPr>
          <a:xfrm>
            <a:off x="14180400" y="20404440"/>
            <a:ext cx="5014080" cy="5014080"/>
          </a:xfrm>
          <a:prstGeom prst="rect">
            <a:avLst/>
          </a:prstGeom>
          <a:ln w="0">
            <a:noFill/>
          </a:ln>
        </p:spPr>
      </p:pic>
      <p:sp>
        <p:nvSpPr>
          <p:cNvPr id="19" name="CustomShape 15"/>
          <p:cNvSpPr/>
          <p:nvPr/>
        </p:nvSpPr>
        <p:spPr>
          <a:xfrm>
            <a:off x="10456920" y="11925720"/>
            <a:ext cx="9150120" cy="14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50000"/>
              </a:lnSpc>
              <a:tabLst>
                <a:tab algn="l" pos="0"/>
              </a:tabLst>
            </a:pPr>
            <a:r>
              <a:rPr b="1" lang="ru-RU" sz="5000" spc="-1" strike="noStrike">
                <a:solidFill>
                  <a:srgbClr val="ffffff"/>
                </a:solidFill>
                <a:latin typeface="Rosatom"/>
                <a:ea typeface="Rosatom"/>
              </a:rPr>
              <a:t>С 9 АВГУСТА ПО 11 НОЯБРЯ  </a:t>
            </a:r>
            <a:r>
              <a:rPr b="1" lang="ru-RU" sz="3100" spc="-1" strike="noStrike">
                <a:solidFill>
                  <a:srgbClr val="ffffff"/>
                </a:solidFill>
                <a:latin typeface="Rosatom"/>
                <a:ea typeface="Rosatom"/>
              </a:rPr>
              <a:t>(ПРОДЛЕНИЕ В СЛУЧАЕ НЕОБХОДИМОСТИ )</a:t>
            </a:r>
            <a:endParaRPr b="0" lang="ru-RU" sz="31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</TotalTime>
  <Application>LibreOffice/7.0.6.2$Linux_X86_64 LibreOffice_project/00$Build-2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2024-08-12T11:05:14Z</dcterms:created>
  <dc:creator>HCC Rosatom</dc:creator>
  <dc:description/>
  <dc:language>ru-RU</dc:language>
  <cp:lastModifiedBy>HCC Rosatom</cp:lastModifiedBy>
  <dcterms:modified xsi:type="dcterms:W3CDTF">2024-08-15T09:32:19Z</dcterms:modified>
  <cp:revision>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</vt:i4>
  </property>
</Properties>
</file>