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media/image3.png" ContentType="image/png"/>
  <Override PartName="/ppt/media/image2.jpeg" ContentType="image/jpeg"/>
  <Override PartName="/ppt/media/image1.png" ContentType="image/png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2192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2000" spc="-1" strike="noStrike"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753F8E8E-54E2-4422-90D4-7F4806D6DB70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ldImg"/>
          </p:nvPr>
        </p:nvSpPr>
        <p:spPr>
          <a:xfrm>
            <a:off x="422280" y="1241280"/>
            <a:ext cx="5952600" cy="3349440"/>
          </a:xfrm>
          <a:prstGeom prst="rect">
            <a:avLst/>
          </a:prstGeom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</p:spPr>
        <p:txBody>
          <a:bodyPr>
            <a:noAutofit/>
          </a:bodyPr>
          <a:p>
            <a:endParaRPr b="0" lang="ru-RU" sz="2000" spc="-1" strike="noStrike">
              <a:latin typeface="Arial"/>
            </a:endParaRPr>
          </a:p>
        </p:txBody>
      </p:sp>
      <p:sp>
        <p:nvSpPr>
          <p:cNvPr id="66" name="TextShape 3"/>
          <p:cNvSpPr txBox="1"/>
          <p:nvPr/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836971EC-41C9-40FB-97D2-9401C3158523}" type="slidenum">
              <a:rPr b="0" lang="ru-RU" sz="1200" spc="-1" strike="noStrike">
                <a:latin typeface="Times New Roman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14" descr=""/>
          <p:cNvPicPr/>
          <p:nvPr/>
        </p:nvPicPr>
        <p:blipFill>
          <a:blip r:embed="rId2"/>
          <a:stretch/>
        </p:blipFill>
        <p:spPr>
          <a:xfrm>
            <a:off x="11013480" y="368280"/>
            <a:ext cx="680040" cy="91152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F5C679B-48CA-4D27-A248-B2CE8CD5B868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65E074B-3D65-43C1-A264-F8841E433350}" type="datetime">
              <a:rPr b="0" lang="ru-RU" sz="1200" spc="-1" strike="noStrike">
                <a:solidFill>
                  <a:srgbClr val="8b8b8b"/>
                </a:solidFill>
                <a:latin typeface="Calibri"/>
              </a:rPr>
              <a:t>6.9.24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pic>
        <p:nvPicPr>
          <p:cNvPr id="4" name="Рисунок 5" descr="Изображение выглядит как рисунок&#10;&#10;Автоматически созданное описание"/>
          <p:cNvPicPr/>
          <p:nvPr/>
        </p:nvPicPr>
        <p:blipFill>
          <a:blip r:embed="rId3"/>
          <a:srcRect l="0" t="-12" r="0" b="0"/>
          <a:stretch/>
        </p:blipFill>
        <p:spPr>
          <a:xfrm>
            <a:off x="0" y="0"/>
            <a:ext cx="12191760" cy="6856920"/>
          </a:xfrm>
          <a:prstGeom prst="rect">
            <a:avLst/>
          </a:prstGeom>
          <a:ln w="0">
            <a:noFill/>
          </a:ln>
        </p:spPr>
      </p:pic>
      <p:sp>
        <p:nvSpPr>
          <p:cNvPr id="5" name="CustomShape 4"/>
          <p:cNvSpPr/>
          <p:nvPr/>
        </p:nvSpPr>
        <p:spPr>
          <a:xfrm>
            <a:off x="6095880" y="333360"/>
            <a:ext cx="5581800" cy="1573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hyperlink" Target="mailto:so_ghk@mail.ru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6289200" y="2187720"/>
            <a:ext cx="4709880" cy="99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rmAutofit fontScale="73000"/>
          </a:bodyPr>
          <a:p>
            <a:pPr>
              <a:lnSpc>
                <a:spcPct val="90000"/>
              </a:lnSpc>
            </a:pPr>
            <a:r>
              <a:rPr b="1" lang="ru-RU" sz="1600" spc="-1" strike="noStrike">
                <a:solidFill>
                  <a:srgbClr val="0070c0"/>
                </a:solidFill>
                <a:latin typeface="Calibri"/>
                <a:ea typeface="Times New Roman"/>
              </a:rPr>
              <a:t>Кто такие волонтеры?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endParaRPr b="0" lang="ru-RU" sz="16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Calibri"/>
                <a:ea typeface="Times New Roman"/>
              </a:rPr>
              <a:t>Неравнодушные люди, которые готовы делиться опытом и помогать развиваться своим коллегам и Комбинату. Им есть дело до всего, что происходит на предприятии, в городе, в отрасли </a:t>
            </a:r>
            <a:endParaRPr b="0" lang="ru-RU" sz="1600" spc="-1" strike="noStrike">
              <a:latin typeface="Arial"/>
            </a:endParaRPr>
          </a:p>
        </p:txBody>
      </p:sp>
      <p:pic>
        <p:nvPicPr>
          <p:cNvPr id="49" name="Рисунок 2" descr=""/>
          <p:cNvPicPr/>
          <p:nvPr/>
        </p:nvPicPr>
        <p:blipFill>
          <a:blip r:embed="rId1"/>
          <a:stretch/>
        </p:blipFill>
        <p:spPr>
          <a:xfrm>
            <a:off x="9842760" y="698760"/>
            <a:ext cx="1434600" cy="693720"/>
          </a:xfrm>
          <a:prstGeom prst="rect">
            <a:avLst/>
          </a:prstGeom>
          <a:ln w="0">
            <a:noFill/>
          </a:ln>
        </p:spPr>
      </p:pic>
      <p:sp>
        <p:nvSpPr>
          <p:cNvPr id="50" name="CustomShape 2"/>
          <p:cNvSpPr/>
          <p:nvPr/>
        </p:nvSpPr>
        <p:spPr>
          <a:xfrm>
            <a:off x="2754720" y="649440"/>
            <a:ext cx="8060040" cy="8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b="1" lang="ru-RU" sz="2000" spc="-1" strike="noStrike">
                <a:solidFill>
                  <a:srgbClr val="6c2e9a"/>
                </a:solidFill>
                <a:latin typeface="Calibri"/>
                <a:ea typeface="Calibri"/>
              </a:rPr>
              <a:t>Присоединяйся к волонтерскому движению </a:t>
            </a:r>
            <a:endParaRPr b="0" lang="ru-RU" sz="20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b="1" lang="ru-RU" sz="2000" spc="-1" strike="noStrike">
                <a:solidFill>
                  <a:srgbClr val="6c2e9a"/>
                </a:solidFill>
                <a:latin typeface="Calibri"/>
                <a:ea typeface="Calibri"/>
              </a:rPr>
              <a:t>на ФГУП «ГХК» 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273240" y="1972080"/>
            <a:ext cx="11634480" cy="273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  <a:p>
            <a:pPr algn="ctr">
              <a:lnSpc>
                <a:spcPct val="107000"/>
              </a:lnSpc>
              <a:spcAft>
                <a:spcPts val="799"/>
              </a:spcAft>
            </a:pPr>
            <a:endParaRPr b="0" lang="ru-RU" sz="1800" spc="-1" strike="noStrike">
              <a:latin typeface="Arial"/>
            </a:endParaRPr>
          </a:p>
        </p:txBody>
      </p:sp>
      <p:sp>
        <p:nvSpPr>
          <p:cNvPr id="52" name="CustomShape 4"/>
          <p:cNvSpPr/>
          <p:nvPr/>
        </p:nvSpPr>
        <p:spPr>
          <a:xfrm>
            <a:off x="3137760" y="5268240"/>
            <a:ext cx="2578320" cy="91404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6</a:t>
            </a:r>
            <a:r>
              <a:rPr b="0" lang="ru-RU" sz="1600" spc="-1" strike="noStrike">
                <a:solidFill>
                  <a:srgbClr val="ffffff"/>
                </a:solidFill>
                <a:latin typeface="Calibri"/>
              </a:rPr>
              <a:t>. Поддержка социально незащищенных слоев населения и ветеранов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53" name="CustomShape 5"/>
          <p:cNvSpPr/>
          <p:nvPr/>
        </p:nvSpPr>
        <p:spPr>
          <a:xfrm>
            <a:off x="198360" y="2499840"/>
            <a:ext cx="2601720" cy="95112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1. Социальная адаптация и наставничество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54" name="CustomShape 6"/>
          <p:cNvSpPr/>
          <p:nvPr/>
        </p:nvSpPr>
        <p:spPr>
          <a:xfrm>
            <a:off x="3125160" y="3858840"/>
            <a:ext cx="2578320" cy="91404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5. Сохранение окружающей среды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55" name="CustomShape 7"/>
          <p:cNvSpPr/>
          <p:nvPr/>
        </p:nvSpPr>
        <p:spPr>
          <a:xfrm>
            <a:off x="3105720" y="2513880"/>
            <a:ext cx="2570400" cy="87264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4. Проведение профориентационных мероприятий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56" name="CustomShape 8"/>
          <p:cNvSpPr/>
          <p:nvPr/>
        </p:nvSpPr>
        <p:spPr>
          <a:xfrm>
            <a:off x="221760" y="3849480"/>
            <a:ext cx="2578320" cy="91404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2. Продвижение здорового образа жизни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57" name="CustomShape 9"/>
          <p:cNvSpPr/>
          <p:nvPr/>
        </p:nvSpPr>
        <p:spPr>
          <a:xfrm>
            <a:off x="198360" y="5264640"/>
            <a:ext cx="2626920" cy="891720"/>
          </a:xfrm>
          <a:prstGeom prst="rect">
            <a:avLst/>
          </a:prstGeom>
          <a:solidFill>
            <a:srgbClr val="7030a0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</a:rPr>
              <a:t>3. Помощь животным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58" name="CustomShape 10"/>
          <p:cNvSpPr/>
          <p:nvPr/>
        </p:nvSpPr>
        <p:spPr>
          <a:xfrm>
            <a:off x="4451760" y="1477800"/>
            <a:ext cx="641268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b="1" lang="ru-RU" sz="2000" spc="-1" strike="noStrike">
                <a:solidFill>
                  <a:srgbClr val="6c2e9a"/>
                </a:solidFill>
                <a:latin typeface="Calibri"/>
                <a:ea typeface="Calibri"/>
              </a:rPr>
              <a:t>Выбирай интересное для тебя направление и участвуй !</a:t>
            </a:r>
            <a:endParaRPr b="0" lang="ru-RU" sz="2000" spc="-1" strike="noStrike">
              <a:latin typeface="Arial"/>
            </a:endParaRPr>
          </a:p>
        </p:txBody>
      </p:sp>
      <p:graphicFrame>
        <p:nvGraphicFramePr>
          <p:cNvPr id="59" name="Table 11"/>
          <p:cNvGraphicFramePr/>
          <p:nvPr/>
        </p:nvGraphicFramePr>
        <p:xfrm>
          <a:off x="6451560" y="4754520"/>
          <a:ext cx="5124600" cy="1260360"/>
        </p:xfrm>
        <a:graphic>
          <a:graphicData uri="http://schemas.openxmlformats.org/drawingml/2006/table">
            <a:tbl>
              <a:tblPr/>
              <a:tblGrid>
                <a:gridCol w="2562120"/>
                <a:gridCol w="2562480"/>
              </a:tblGrid>
              <a:tr h="650880">
                <a:tc gridSpan="2">
                  <a:txBody>
                    <a:bodyPr lIns="68400" rIns="68400" tIns="0" bIns="0">
                      <a:noAutofit/>
                    </a:bodyPr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Куратор на предприятии 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Добрынских Татьяна Владимировна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Телефон: (83919) 72-43-71, E-mail: </a:t>
                      </a:r>
                      <a:r>
                        <a:rPr b="1" lang="ru-RU" sz="1200" spc="-1" strike="noStrike">
                          <a:solidFill>
                            <a:srgbClr val="0563c1"/>
                          </a:solidFill>
                          <a:latin typeface="Calibri"/>
                          <a:hlinkClick r:id="rId2"/>
                        </a:rPr>
                        <a:t>so_ghk@mail.ru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780840">
                <a:tc>
                  <a:txBody>
                    <a:bodyPr lIns="68400" rIns="68400" tIns="0" bIns="0">
                      <a:noAutofit/>
                    </a:bodyPr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Волонтерский штаб на базе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Совета ветеранов ГХК 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Телефон: (83919) 75-20-56, 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1" lang="ru-RU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75-28-05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68400" rIns="68400" tIns="0" bIns="0">
                      <a:noAutofit/>
                    </a:bodyPr>
                    <a:p>
                      <a:pPr>
                        <a:lnSpc>
                          <a:spcPct val="107000"/>
                        </a:lnSpc>
                      </a:pPr>
                      <a:r>
                        <a:rPr b="0" lang="ru-RU" sz="12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Муравьев Андрей Викторович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0" lang="ru-RU" sz="1200" spc="-1" strike="noStrike">
                          <a:solidFill>
                            <a:srgbClr val="4472c4"/>
                          </a:solidFill>
                          <a:latin typeface="Calibri"/>
                        </a:rPr>
                        <a:t>Телефон: (83919) 75-37-38</a:t>
                      </a:r>
                      <a:endParaRPr b="0" lang="ru-RU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b="0" lang="ru-RU" sz="1200" spc="-1" strike="noStrike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</a:tbl>
          </a:graphicData>
        </a:graphic>
      </p:graphicFrame>
      <p:sp>
        <p:nvSpPr>
          <p:cNvPr id="60" name="CustomShape 12"/>
          <p:cNvSpPr/>
          <p:nvPr/>
        </p:nvSpPr>
        <p:spPr>
          <a:xfrm>
            <a:off x="3595680" y="4893840"/>
            <a:ext cx="1219176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13"/>
          <p:cNvSpPr/>
          <p:nvPr/>
        </p:nvSpPr>
        <p:spPr>
          <a:xfrm>
            <a:off x="6451560" y="4066920"/>
            <a:ext cx="5307480" cy="61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12708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600" spc="-1" strike="noStrike">
                <a:solidFill>
                  <a:srgbClr val="6c2e9a"/>
                </a:solidFill>
                <a:latin typeface="Calibri"/>
                <a:ea typeface="Calibri"/>
              </a:rPr>
              <a:t>Есть вопросы по направлениям?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1600" spc="-1" strike="noStrike">
                <a:solidFill>
                  <a:srgbClr val="6c2e9a"/>
                </a:solidFill>
                <a:latin typeface="Calibri"/>
                <a:ea typeface="Calibri"/>
              </a:rPr>
              <a:t>Обращаемся к кураторам волонтерского движения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62" name="CustomShape 14"/>
          <p:cNvSpPr/>
          <p:nvPr/>
        </p:nvSpPr>
        <p:spPr>
          <a:xfrm>
            <a:off x="6309000" y="3214440"/>
            <a:ext cx="3332880" cy="62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1" lang="ru-RU" sz="1600" spc="-1" strike="noStrike">
                <a:solidFill>
                  <a:srgbClr val="0070c0"/>
                </a:solidFill>
                <a:latin typeface="Calibri"/>
                <a:ea typeface="Times New Roman"/>
              </a:rPr>
              <a:t>Участники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400" spc="-1" strike="noStrike">
                <a:solidFill>
                  <a:srgbClr val="000000"/>
                </a:solidFill>
                <a:latin typeface="Calibri"/>
                <a:ea typeface="Times New Roman"/>
              </a:rPr>
              <a:t>Работники предприятия, члены их семей 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63" name="CustomShape 15"/>
          <p:cNvSpPr/>
          <p:nvPr/>
        </p:nvSpPr>
        <p:spPr>
          <a:xfrm>
            <a:off x="131760" y="2009880"/>
            <a:ext cx="57924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b="1" lang="ru-RU" sz="1600" spc="-1" strike="noStrike">
                <a:solidFill>
                  <a:srgbClr val="0070c0"/>
                </a:solidFill>
                <a:latin typeface="Calibri"/>
                <a:ea typeface="Times New Roman"/>
              </a:rPr>
              <a:t>Приоритетные  направления корпоративного добровольчества</a:t>
            </a:r>
            <a:endParaRPr b="0" lang="ru-RU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8151</TotalTime>
  <Application>LibreOffice/7.0.6.2$Linux_X86_64 LibreOffice_project/00$Build-2</Application>
  <AppVersion>15.0000</AppVersion>
  <Words>136</Words>
  <Paragraphs>33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2020-12-11T15:09:16Z</dcterms:created>
  <dc:creator>Admin</dc:creator>
  <dc:description/>
  <dc:language>ru-RU</dc:language>
  <cp:lastModifiedBy/>
  <cp:lastPrinted>2022-09-06T05:36:01Z</cp:lastPrinted>
  <dcterms:modified xsi:type="dcterms:W3CDTF">2024-09-06T14:10:19Z</dcterms:modified>
  <cp:revision>278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1</vt:i4>
  </property>
  <property fmtid="{D5CDD505-2E9C-101B-9397-08002B2CF9AE}" pid="5" name="_NewReviewCycle">
    <vt:lpwstr/>
  </property>
</Properties>
</file>